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notesMasterIdLst>
    <p:notesMasterId r:id="rId14"/>
  </p:notesMasterIdLst>
  <p:sldIdLst>
    <p:sldId id="272" r:id="rId3"/>
    <p:sldId id="258" r:id="rId4"/>
    <p:sldId id="259" r:id="rId5"/>
    <p:sldId id="260" r:id="rId6"/>
    <p:sldId id="261" r:id="rId7"/>
    <p:sldId id="267" r:id="rId8"/>
    <p:sldId id="266" r:id="rId9"/>
    <p:sldId id="273" r:id="rId10"/>
    <p:sldId id="274" r:id="rId11"/>
    <p:sldId id="275" r:id="rId12"/>
    <p:sldId id="27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FF68D50-DD2C-EB74-72ED-871A67E1550F}" name="John M. Shaver" initials="JMS" userId="S::John.Shaver@inl.gov::371acd96-c5d1-45c8-bef4-110f37af7b29"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varScale="1">
        <p:scale>
          <a:sx n="189" d="100"/>
          <a:sy n="189" d="100"/>
        </p:scale>
        <p:origin x="255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19" Type="http://schemas.microsoft.com/office/2018/10/relationships/authors" Target="author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E3F8EC-5D51-4C30-8CAB-4D6A877CC4BA}" type="datetimeFigureOut">
              <a:rPr lang="en-US" smtClean="0"/>
              <a:t>6/23/2022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D8E99A-EC12-466E-A4DC-CF96780B09B8}" type="slidenum">
              <a:rPr lang="en-US" smtClean="0"/>
              <a:t>‹#›</a:t>
            </a:fld>
            <a:endParaRPr lang="en-US"/>
          </a:p>
        </p:txBody>
      </p:sp>
    </p:spTree>
    <p:extLst>
      <p:ext uri="{BB962C8B-B14F-4D97-AF65-F5344CB8AC3E}">
        <p14:creationId xmlns:p14="http://schemas.microsoft.com/office/powerpoint/2010/main" val="494786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The reason the rewired fault tree is of interest is that it represents a situation where a common cause failure for the two pumps was overlooked while developing the original fault tree. </a:t>
            </a:r>
          </a:p>
          <a:p>
            <a:r>
              <a:rPr lang="en-US" sz="1200" kern="1200" dirty="0">
                <a:solidFill>
                  <a:schemeClr val="tx1"/>
                </a:solidFill>
                <a:latin typeface="+mn-lt"/>
                <a:ea typeface="+mn-ea"/>
                <a:cs typeface="+mn-cs"/>
              </a:rPr>
              <a:t>If there is a common cause failure for the two pumps, then failure of one is effectively implying a failure of the other, thus changing the gate to an OR gate. </a:t>
            </a:r>
            <a:endParaRPr lang="en-US" dirty="0"/>
          </a:p>
        </p:txBody>
      </p:sp>
      <p:sp>
        <p:nvSpPr>
          <p:cNvPr id="4" name="Slide Number Placeholder 3"/>
          <p:cNvSpPr>
            <a:spLocks noGrp="1"/>
          </p:cNvSpPr>
          <p:nvPr>
            <p:ph type="sldNum" sz="quarter" idx="10"/>
          </p:nvPr>
        </p:nvSpPr>
        <p:spPr/>
        <p:txBody>
          <a:bodyPr/>
          <a:lstStyle/>
          <a:p>
            <a:fld id="{9A0CCFD4-A7F8-054B-8822-BC244B953582}" type="slidenum">
              <a:rPr lang="en-US" smtClean="0"/>
              <a:pPr/>
              <a:t>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It is for illustration purpose only as the higher dimensional spaces that will be used in this project are not possible to visualize. </a:t>
            </a:r>
          </a:p>
          <a:p>
            <a:r>
              <a:rPr lang="en-US" sz="1200" kern="1200" dirty="0">
                <a:solidFill>
                  <a:schemeClr val="tx1"/>
                </a:solidFill>
                <a:latin typeface="+mn-lt"/>
                <a:ea typeface="+mn-ea"/>
                <a:cs typeface="+mn-cs"/>
              </a:rPr>
              <a:t>Even for the water pumping system in Figure 1, the input space will be five dimensional as there are three Boolean variables representing basic events and two logical gates. </a:t>
            </a:r>
          </a:p>
          <a:p>
            <a:r>
              <a:rPr lang="en-US" sz="1200" kern="1200" dirty="0">
                <a:solidFill>
                  <a:schemeClr val="tx1"/>
                </a:solidFill>
                <a:latin typeface="+mn-lt"/>
                <a:ea typeface="+mn-ea"/>
                <a:cs typeface="+mn-cs"/>
              </a:rPr>
              <a:t>In the proposed novel methodology, training data will represent insights from fault trees so the algorithm will find support fault trees. </a:t>
            </a:r>
          </a:p>
          <a:p>
            <a:r>
              <a:rPr lang="en-US" sz="1200" kern="1200" dirty="0">
                <a:solidFill>
                  <a:schemeClr val="tx1"/>
                </a:solidFill>
                <a:latin typeface="+mn-lt"/>
                <a:ea typeface="+mn-ea"/>
                <a:cs typeface="+mn-cs"/>
              </a:rPr>
              <a:t>The support vectors are the input data that are the most important for separating the two classes—failure versus non-failure—and, most notably, they represent only a very small portion of the input data. </a:t>
            </a:r>
          </a:p>
          <a:p>
            <a:r>
              <a:rPr lang="en-US" sz="1200" kern="1200" dirty="0">
                <a:solidFill>
                  <a:schemeClr val="tx1"/>
                </a:solidFill>
                <a:latin typeface="+mn-lt"/>
                <a:ea typeface="+mn-ea"/>
                <a:cs typeface="+mn-cs"/>
              </a:rPr>
              <a:t>Since, in this case, the input data are characterizations of the fault trees, the SVM training will produce system configurations that are the “borderline” between failure and non-failure scenarios. Not</a:t>
            </a:r>
            <a:r>
              <a:rPr lang="en-US" sz="1200" kern="1200" baseline="0" dirty="0">
                <a:solidFill>
                  <a:schemeClr val="tx1"/>
                </a:solidFill>
                <a:latin typeface="+mn-lt"/>
                <a:ea typeface="+mn-ea"/>
                <a:cs typeface="+mn-cs"/>
              </a:rPr>
              <a:t> all vectors on the border.</a:t>
            </a:r>
            <a:endParaRPr lang="en-US" sz="1200" kern="1200" dirty="0">
              <a:solidFill>
                <a:schemeClr val="tx1"/>
              </a:solidFill>
              <a:latin typeface="+mn-lt"/>
              <a:ea typeface="+mn-ea"/>
              <a:cs typeface="+mn-cs"/>
            </a:endParaRPr>
          </a:p>
          <a:p>
            <a:r>
              <a:rPr lang="en-US" sz="1200" kern="1200" dirty="0">
                <a:solidFill>
                  <a:schemeClr val="tx1"/>
                </a:solidFill>
                <a:latin typeface="+mn-lt"/>
                <a:ea typeface="+mn-ea"/>
                <a:cs typeface="+mn-cs"/>
              </a:rPr>
              <a:t>These support trees will be further scrutinized to gain insights into the logical vulnerabilities and risks for a system. </a:t>
            </a:r>
            <a:endParaRPr lang="en-US" dirty="0"/>
          </a:p>
        </p:txBody>
      </p:sp>
      <p:sp>
        <p:nvSpPr>
          <p:cNvPr id="4" name="Slide Number Placeholder 3"/>
          <p:cNvSpPr>
            <a:spLocks noGrp="1"/>
          </p:cNvSpPr>
          <p:nvPr>
            <p:ph type="sldNum" sz="quarter" idx="10"/>
          </p:nvPr>
        </p:nvSpPr>
        <p:spPr/>
        <p:txBody>
          <a:bodyPr/>
          <a:lstStyle/>
          <a:p>
            <a:fld id="{9A0CCFD4-A7F8-054B-8822-BC244B953582}" type="slidenum">
              <a:rPr lang="en-US" smtClean="0"/>
              <a:pPr/>
              <a:t>6</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grpSp>
        <p:nvGrpSpPr>
          <p:cNvPr id="4" name="Group 127">
            <a:extLst>
              <a:ext uri="{FF2B5EF4-FFF2-40B4-BE49-F238E27FC236}">
                <a16:creationId xmlns:a16="http://schemas.microsoft.com/office/drawing/2014/main" id="{D746B892-3EFE-46B1-974A-267BE5320711}"/>
              </a:ext>
            </a:extLst>
          </p:cNvPr>
          <p:cNvGrpSpPr>
            <a:grpSpLocks noChangeAspect="1"/>
          </p:cNvGrpSpPr>
          <p:nvPr userDrawn="1"/>
        </p:nvGrpSpPr>
        <p:grpSpPr bwMode="auto">
          <a:xfrm>
            <a:off x="624418" y="5227639"/>
            <a:ext cx="1833033" cy="1233487"/>
            <a:chOff x="3456" y="720"/>
            <a:chExt cx="1923" cy="1726"/>
          </a:xfrm>
        </p:grpSpPr>
        <p:sp>
          <p:nvSpPr>
            <p:cNvPr id="5" name="Rectangle 128">
              <a:extLst>
                <a:ext uri="{FF2B5EF4-FFF2-40B4-BE49-F238E27FC236}">
                  <a16:creationId xmlns:a16="http://schemas.microsoft.com/office/drawing/2014/main" id="{426D64F4-E09C-4AF4-9FC5-7FC41C9ABD3F}"/>
                </a:ext>
              </a:extLst>
            </p:cNvPr>
            <p:cNvSpPr>
              <a:spLocks noChangeAspect="1" noChangeArrowheads="1"/>
            </p:cNvSpPr>
            <p:nvPr/>
          </p:nvSpPr>
          <p:spPr bwMode="black">
            <a:xfrm>
              <a:off x="3876" y="1823"/>
              <a:ext cx="18" cy="248"/>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6" name="Freeform 129">
              <a:extLst>
                <a:ext uri="{FF2B5EF4-FFF2-40B4-BE49-F238E27FC236}">
                  <a16:creationId xmlns:a16="http://schemas.microsoft.com/office/drawing/2014/main" id="{6A034FF5-885B-4F32-AB10-15B6C7222E14}"/>
                </a:ext>
              </a:extLst>
            </p:cNvPr>
            <p:cNvSpPr>
              <a:spLocks noChangeAspect="1" noEditPoints="1"/>
            </p:cNvSpPr>
            <p:nvPr/>
          </p:nvSpPr>
          <p:spPr bwMode="black">
            <a:xfrm>
              <a:off x="3915" y="1799"/>
              <a:ext cx="94" cy="277"/>
            </a:xfrm>
            <a:custGeom>
              <a:avLst/>
              <a:gdLst>
                <a:gd name="T0" fmla="*/ 52 w 845"/>
                <a:gd name="T1" fmla="*/ 138 h 2490"/>
                <a:gd name="T2" fmla="*/ 58 w 845"/>
                <a:gd name="T3" fmla="*/ 141 h 2490"/>
                <a:gd name="T4" fmla="*/ 64 w 845"/>
                <a:gd name="T5" fmla="*/ 146 h 2490"/>
                <a:gd name="T6" fmla="*/ 69 w 845"/>
                <a:gd name="T7" fmla="*/ 152 h 2490"/>
                <a:gd name="T8" fmla="*/ 72 w 845"/>
                <a:gd name="T9" fmla="*/ 160 h 2490"/>
                <a:gd name="T10" fmla="*/ 75 w 845"/>
                <a:gd name="T11" fmla="*/ 169 h 2490"/>
                <a:gd name="T12" fmla="*/ 77 w 845"/>
                <a:gd name="T13" fmla="*/ 179 h 2490"/>
                <a:gd name="T14" fmla="*/ 78 w 845"/>
                <a:gd name="T15" fmla="*/ 190 h 2490"/>
                <a:gd name="T16" fmla="*/ 77 w 845"/>
                <a:gd name="T17" fmla="*/ 207 h 2490"/>
                <a:gd name="T18" fmla="*/ 75 w 845"/>
                <a:gd name="T19" fmla="*/ 218 h 2490"/>
                <a:gd name="T20" fmla="*/ 73 w 845"/>
                <a:gd name="T21" fmla="*/ 228 h 2490"/>
                <a:gd name="T22" fmla="*/ 69 w 845"/>
                <a:gd name="T23" fmla="*/ 237 h 2490"/>
                <a:gd name="T24" fmla="*/ 65 w 845"/>
                <a:gd name="T25" fmla="*/ 244 h 2490"/>
                <a:gd name="T26" fmla="*/ 59 w 845"/>
                <a:gd name="T27" fmla="*/ 249 h 2490"/>
                <a:gd name="T28" fmla="*/ 53 w 845"/>
                <a:gd name="T29" fmla="*/ 252 h 2490"/>
                <a:gd name="T30" fmla="*/ 45 w 845"/>
                <a:gd name="T31" fmla="*/ 253 h 2490"/>
                <a:gd name="T32" fmla="*/ 38 w 845"/>
                <a:gd name="T33" fmla="*/ 251 h 2490"/>
                <a:gd name="T34" fmla="*/ 32 w 845"/>
                <a:gd name="T35" fmla="*/ 247 h 2490"/>
                <a:gd name="T36" fmla="*/ 27 w 845"/>
                <a:gd name="T37" fmla="*/ 240 h 2490"/>
                <a:gd name="T38" fmla="*/ 23 w 845"/>
                <a:gd name="T39" fmla="*/ 232 h 2490"/>
                <a:gd name="T40" fmla="*/ 20 w 845"/>
                <a:gd name="T41" fmla="*/ 223 h 2490"/>
                <a:gd name="T42" fmla="*/ 18 w 845"/>
                <a:gd name="T43" fmla="*/ 212 h 2490"/>
                <a:gd name="T44" fmla="*/ 16 w 845"/>
                <a:gd name="T45" fmla="*/ 201 h 2490"/>
                <a:gd name="T46" fmla="*/ 16 w 845"/>
                <a:gd name="T47" fmla="*/ 190 h 2490"/>
                <a:gd name="T48" fmla="*/ 17 w 845"/>
                <a:gd name="T49" fmla="*/ 179 h 2490"/>
                <a:gd name="T50" fmla="*/ 19 w 845"/>
                <a:gd name="T51" fmla="*/ 169 h 2490"/>
                <a:gd name="T52" fmla="*/ 22 w 845"/>
                <a:gd name="T53" fmla="*/ 160 h 2490"/>
                <a:gd name="T54" fmla="*/ 26 w 845"/>
                <a:gd name="T55" fmla="*/ 153 h 2490"/>
                <a:gd name="T56" fmla="*/ 31 w 845"/>
                <a:gd name="T57" fmla="*/ 146 h 2490"/>
                <a:gd name="T58" fmla="*/ 36 w 845"/>
                <a:gd name="T59" fmla="*/ 141 h 2490"/>
                <a:gd name="T60" fmla="*/ 42 w 845"/>
                <a:gd name="T61" fmla="*/ 138 h 2490"/>
                <a:gd name="T62" fmla="*/ 78 w 845"/>
                <a:gd name="T63" fmla="*/ 272 h 2490"/>
                <a:gd name="T64" fmla="*/ 78 w 845"/>
                <a:gd name="T65" fmla="*/ 139 h 2490"/>
                <a:gd name="T66" fmla="*/ 71 w 845"/>
                <a:gd name="T67" fmla="*/ 128 h 2490"/>
                <a:gd name="T68" fmla="*/ 63 w 845"/>
                <a:gd name="T69" fmla="*/ 120 h 2490"/>
                <a:gd name="T70" fmla="*/ 55 w 845"/>
                <a:gd name="T71" fmla="*/ 115 h 2490"/>
                <a:gd name="T72" fmla="*/ 45 w 845"/>
                <a:gd name="T73" fmla="*/ 113 h 2490"/>
                <a:gd name="T74" fmla="*/ 35 w 845"/>
                <a:gd name="T75" fmla="*/ 115 h 2490"/>
                <a:gd name="T76" fmla="*/ 27 w 845"/>
                <a:gd name="T77" fmla="*/ 120 h 2490"/>
                <a:gd name="T78" fmla="*/ 19 w 845"/>
                <a:gd name="T79" fmla="*/ 128 h 2490"/>
                <a:gd name="T80" fmla="*/ 12 w 845"/>
                <a:gd name="T81" fmla="*/ 138 h 2490"/>
                <a:gd name="T82" fmla="*/ 7 w 845"/>
                <a:gd name="T83" fmla="*/ 150 h 2490"/>
                <a:gd name="T84" fmla="*/ 3 w 845"/>
                <a:gd name="T85" fmla="*/ 163 h 2490"/>
                <a:gd name="T86" fmla="*/ 1 w 845"/>
                <a:gd name="T87" fmla="*/ 178 h 2490"/>
                <a:gd name="T88" fmla="*/ 0 w 845"/>
                <a:gd name="T89" fmla="*/ 194 h 2490"/>
                <a:gd name="T90" fmla="*/ 1 w 845"/>
                <a:gd name="T91" fmla="*/ 210 h 2490"/>
                <a:gd name="T92" fmla="*/ 3 w 845"/>
                <a:gd name="T93" fmla="*/ 226 h 2490"/>
                <a:gd name="T94" fmla="*/ 7 w 845"/>
                <a:gd name="T95" fmla="*/ 240 h 2490"/>
                <a:gd name="T96" fmla="*/ 12 w 845"/>
                <a:gd name="T97" fmla="*/ 252 h 2490"/>
                <a:gd name="T98" fmla="*/ 19 w 845"/>
                <a:gd name="T99" fmla="*/ 262 h 2490"/>
                <a:gd name="T100" fmla="*/ 27 w 845"/>
                <a:gd name="T101" fmla="*/ 270 h 2490"/>
                <a:gd name="T102" fmla="*/ 35 w 845"/>
                <a:gd name="T103" fmla="*/ 275 h 2490"/>
                <a:gd name="T104" fmla="*/ 45 w 845"/>
                <a:gd name="T105" fmla="*/ 277 h 2490"/>
                <a:gd name="T106" fmla="*/ 55 w 845"/>
                <a:gd name="T107" fmla="*/ 275 h 2490"/>
                <a:gd name="T108" fmla="*/ 63 w 845"/>
                <a:gd name="T109" fmla="*/ 270 h 2490"/>
                <a:gd name="T110" fmla="*/ 71 w 845"/>
                <a:gd name="T111" fmla="*/ 262 h 2490"/>
                <a:gd name="T112" fmla="*/ 78 w 845"/>
                <a:gd name="T113" fmla="*/ 251 h 249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45" h="2490">
                  <a:moveTo>
                    <a:pt x="422" y="1238"/>
                  </a:moveTo>
                  <a:lnTo>
                    <a:pt x="438" y="1239"/>
                  </a:lnTo>
                  <a:lnTo>
                    <a:pt x="454" y="1241"/>
                  </a:lnTo>
                  <a:lnTo>
                    <a:pt x="469" y="1244"/>
                  </a:lnTo>
                  <a:lnTo>
                    <a:pt x="484" y="1248"/>
                  </a:lnTo>
                  <a:lnTo>
                    <a:pt x="498" y="1254"/>
                  </a:lnTo>
                  <a:lnTo>
                    <a:pt x="512" y="1260"/>
                  </a:lnTo>
                  <a:lnTo>
                    <a:pt x="525" y="1268"/>
                  </a:lnTo>
                  <a:lnTo>
                    <a:pt x="538" y="1277"/>
                  </a:lnTo>
                  <a:lnTo>
                    <a:pt x="551" y="1286"/>
                  </a:lnTo>
                  <a:lnTo>
                    <a:pt x="563" y="1297"/>
                  </a:lnTo>
                  <a:lnTo>
                    <a:pt x="575" y="1309"/>
                  </a:lnTo>
                  <a:lnTo>
                    <a:pt x="586" y="1322"/>
                  </a:lnTo>
                  <a:lnTo>
                    <a:pt x="597" y="1335"/>
                  </a:lnTo>
                  <a:lnTo>
                    <a:pt x="607" y="1350"/>
                  </a:lnTo>
                  <a:lnTo>
                    <a:pt x="616" y="1365"/>
                  </a:lnTo>
                  <a:lnTo>
                    <a:pt x="626" y="1382"/>
                  </a:lnTo>
                  <a:lnTo>
                    <a:pt x="635" y="1399"/>
                  </a:lnTo>
                  <a:lnTo>
                    <a:pt x="642" y="1417"/>
                  </a:lnTo>
                  <a:lnTo>
                    <a:pt x="650" y="1436"/>
                  </a:lnTo>
                  <a:lnTo>
                    <a:pt x="657" y="1455"/>
                  </a:lnTo>
                  <a:lnTo>
                    <a:pt x="664" y="1475"/>
                  </a:lnTo>
                  <a:lnTo>
                    <a:pt x="669" y="1496"/>
                  </a:lnTo>
                  <a:lnTo>
                    <a:pt x="675" y="1517"/>
                  </a:lnTo>
                  <a:lnTo>
                    <a:pt x="680" y="1539"/>
                  </a:lnTo>
                  <a:lnTo>
                    <a:pt x="684" y="1561"/>
                  </a:lnTo>
                  <a:lnTo>
                    <a:pt x="688" y="1585"/>
                  </a:lnTo>
                  <a:lnTo>
                    <a:pt x="691" y="1609"/>
                  </a:lnTo>
                  <a:lnTo>
                    <a:pt x="694" y="1632"/>
                  </a:lnTo>
                  <a:lnTo>
                    <a:pt x="695" y="1657"/>
                  </a:lnTo>
                  <a:lnTo>
                    <a:pt x="697" y="1682"/>
                  </a:lnTo>
                  <a:lnTo>
                    <a:pt x="698" y="1707"/>
                  </a:lnTo>
                  <a:lnTo>
                    <a:pt x="698" y="1733"/>
                  </a:lnTo>
                  <a:lnTo>
                    <a:pt x="697" y="1787"/>
                  </a:lnTo>
                  <a:lnTo>
                    <a:pt x="694" y="1840"/>
                  </a:lnTo>
                  <a:lnTo>
                    <a:pt x="692" y="1865"/>
                  </a:lnTo>
                  <a:lnTo>
                    <a:pt x="689" y="1891"/>
                  </a:lnTo>
                  <a:lnTo>
                    <a:pt x="686" y="1916"/>
                  </a:lnTo>
                  <a:lnTo>
                    <a:pt x="682" y="1940"/>
                  </a:lnTo>
                  <a:lnTo>
                    <a:pt x="677" y="1963"/>
                  </a:lnTo>
                  <a:lnTo>
                    <a:pt x="673" y="1987"/>
                  </a:lnTo>
                  <a:lnTo>
                    <a:pt x="667" y="2010"/>
                  </a:lnTo>
                  <a:lnTo>
                    <a:pt x="661" y="2032"/>
                  </a:lnTo>
                  <a:lnTo>
                    <a:pt x="654" y="2052"/>
                  </a:lnTo>
                  <a:lnTo>
                    <a:pt x="647" y="2073"/>
                  </a:lnTo>
                  <a:lnTo>
                    <a:pt x="639" y="2092"/>
                  </a:lnTo>
                  <a:lnTo>
                    <a:pt x="631" y="2112"/>
                  </a:lnTo>
                  <a:lnTo>
                    <a:pt x="623" y="2130"/>
                  </a:lnTo>
                  <a:lnTo>
                    <a:pt x="613" y="2146"/>
                  </a:lnTo>
                  <a:lnTo>
                    <a:pt x="603" y="2163"/>
                  </a:lnTo>
                  <a:lnTo>
                    <a:pt x="592" y="2178"/>
                  </a:lnTo>
                  <a:lnTo>
                    <a:pt x="582" y="2193"/>
                  </a:lnTo>
                  <a:lnTo>
                    <a:pt x="570" y="2206"/>
                  </a:lnTo>
                  <a:lnTo>
                    <a:pt x="558" y="2218"/>
                  </a:lnTo>
                  <a:lnTo>
                    <a:pt x="545" y="2228"/>
                  </a:lnTo>
                  <a:lnTo>
                    <a:pt x="532" y="2238"/>
                  </a:lnTo>
                  <a:lnTo>
                    <a:pt x="518" y="2247"/>
                  </a:lnTo>
                  <a:lnTo>
                    <a:pt x="503" y="2254"/>
                  </a:lnTo>
                  <a:lnTo>
                    <a:pt x="488" y="2261"/>
                  </a:lnTo>
                  <a:lnTo>
                    <a:pt x="472" y="2265"/>
                  </a:lnTo>
                  <a:lnTo>
                    <a:pt x="456" y="2269"/>
                  </a:lnTo>
                  <a:lnTo>
                    <a:pt x="439" y="2271"/>
                  </a:lnTo>
                  <a:lnTo>
                    <a:pt x="422" y="2272"/>
                  </a:lnTo>
                  <a:lnTo>
                    <a:pt x="405" y="2271"/>
                  </a:lnTo>
                  <a:lnTo>
                    <a:pt x="390" y="2269"/>
                  </a:lnTo>
                  <a:lnTo>
                    <a:pt x="375" y="2265"/>
                  </a:lnTo>
                  <a:lnTo>
                    <a:pt x="360" y="2260"/>
                  </a:lnTo>
                  <a:lnTo>
                    <a:pt x="345" y="2253"/>
                  </a:lnTo>
                  <a:lnTo>
                    <a:pt x="332" y="2246"/>
                  </a:lnTo>
                  <a:lnTo>
                    <a:pt x="318" y="2237"/>
                  </a:lnTo>
                  <a:lnTo>
                    <a:pt x="305" y="2226"/>
                  </a:lnTo>
                  <a:lnTo>
                    <a:pt x="292" y="2216"/>
                  </a:lnTo>
                  <a:lnTo>
                    <a:pt x="280" y="2203"/>
                  </a:lnTo>
                  <a:lnTo>
                    <a:pt x="269" y="2188"/>
                  </a:lnTo>
                  <a:lnTo>
                    <a:pt x="257" y="2174"/>
                  </a:lnTo>
                  <a:lnTo>
                    <a:pt x="246" y="2158"/>
                  </a:lnTo>
                  <a:lnTo>
                    <a:pt x="237" y="2142"/>
                  </a:lnTo>
                  <a:lnTo>
                    <a:pt x="227" y="2125"/>
                  </a:lnTo>
                  <a:lnTo>
                    <a:pt x="218" y="2106"/>
                  </a:lnTo>
                  <a:lnTo>
                    <a:pt x="210" y="2087"/>
                  </a:lnTo>
                  <a:lnTo>
                    <a:pt x="201" y="2067"/>
                  </a:lnTo>
                  <a:lnTo>
                    <a:pt x="193" y="2047"/>
                  </a:lnTo>
                  <a:lnTo>
                    <a:pt x="187" y="2025"/>
                  </a:lnTo>
                  <a:lnTo>
                    <a:pt x="180" y="2004"/>
                  </a:lnTo>
                  <a:lnTo>
                    <a:pt x="174" y="1981"/>
                  </a:lnTo>
                  <a:lnTo>
                    <a:pt x="168" y="1957"/>
                  </a:lnTo>
                  <a:lnTo>
                    <a:pt x="164" y="1934"/>
                  </a:lnTo>
                  <a:lnTo>
                    <a:pt x="160" y="1909"/>
                  </a:lnTo>
                  <a:lnTo>
                    <a:pt x="155" y="1886"/>
                  </a:lnTo>
                  <a:lnTo>
                    <a:pt x="152" y="1861"/>
                  </a:lnTo>
                  <a:lnTo>
                    <a:pt x="150" y="1836"/>
                  </a:lnTo>
                  <a:lnTo>
                    <a:pt x="148" y="1810"/>
                  </a:lnTo>
                  <a:lnTo>
                    <a:pt x="147" y="1785"/>
                  </a:lnTo>
                  <a:lnTo>
                    <a:pt x="146" y="1759"/>
                  </a:lnTo>
                  <a:lnTo>
                    <a:pt x="145" y="1733"/>
                  </a:lnTo>
                  <a:lnTo>
                    <a:pt x="146" y="1708"/>
                  </a:lnTo>
                  <a:lnTo>
                    <a:pt x="147" y="1684"/>
                  </a:lnTo>
                  <a:lnTo>
                    <a:pt x="148" y="1661"/>
                  </a:lnTo>
                  <a:lnTo>
                    <a:pt x="150" y="1637"/>
                  </a:lnTo>
                  <a:lnTo>
                    <a:pt x="153" y="1613"/>
                  </a:lnTo>
                  <a:lnTo>
                    <a:pt x="157" y="1590"/>
                  </a:lnTo>
                  <a:lnTo>
                    <a:pt x="161" y="1568"/>
                  </a:lnTo>
                  <a:lnTo>
                    <a:pt x="166" y="1545"/>
                  </a:lnTo>
                  <a:lnTo>
                    <a:pt x="172" y="1523"/>
                  </a:lnTo>
                  <a:lnTo>
                    <a:pt x="177" y="1502"/>
                  </a:lnTo>
                  <a:lnTo>
                    <a:pt x="184" y="1481"/>
                  </a:lnTo>
                  <a:lnTo>
                    <a:pt x="190" y="1462"/>
                  </a:lnTo>
                  <a:lnTo>
                    <a:pt x="198" y="1442"/>
                  </a:lnTo>
                  <a:lnTo>
                    <a:pt x="206" y="1423"/>
                  </a:lnTo>
                  <a:lnTo>
                    <a:pt x="215" y="1404"/>
                  </a:lnTo>
                  <a:lnTo>
                    <a:pt x="224" y="1387"/>
                  </a:lnTo>
                  <a:lnTo>
                    <a:pt x="233" y="1371"/>
                  </a:lnTo>
                  <a:lnTo>
                    <a:pt x="243" y="1355"/>
                  </a:lnTo>
                  <a:lnTo>
                    <a:pt x="253" y="1339"/>
                  </a:lnTo>
                  <a:lnTo>
                    <a:pt x="264" y="1325"/>
                  </a:lnTo>
                  <a:lnTo>
                    <a:pt x="276" y="1312"/>
                  </a:lnTo>
                  <a:lnTo>
                    <a:pt x="286" y="1300"/>
                  </a:lnTo>
                  <a:lnTo>
                    <a:pt x="298" y="1289"/>
                  </a:lnTo>
                  <a:lnTo>
                    <a:pt x="311" y="1279"/>
                  </a:lnTo>
                  <a:lnTo>
                    <a:pt x="324" y="1269"/>
                  </a:lnTo>
                  <a:lnTo>
                    <a:pt x="337" y="1261"/>
                  </a:lnTo>
                  <a:lnTo>
                    <a:pt x="350" y="1254"/>
                  </a:lnTo>
                  <a:lnTo>
                    <a:pt x="364" y="1248"/>
                  </a:lnTo>
                  <a:lnTo>
                    <a:pt x="378" y="1244"/>
                  </a:lnTo>
                  <a:lnTo>
                    <a:pt x="392" y="1241"/>
                  </a:lnTo>
                  <a:lnTo>
                    <a:pt x="406" y="1239"/>
                  </a:lnTo>
                  <a:lnTo>
                    <a:pt x="422" y="1238"/>
                  </a:lnTo>
                  <a:close/>
                  <a:moveTo>
                    <a:pt x="698" y="2446"/>
                  </a:moveTo>
                  <a:lnTo>
                    <a:pt x="845" y="2446"/>
                  </a:lnTo>
                  <a:lnTo>
                    <a:pt x="845" y="0"/>
                  </a:lnTo>
                  <a:lnTo>
                    <a:pt x="698" y="0"/>
                  </a:lnTo>
                  <a:lnTo>
                    <a:pt x="698" y="1253"/>
                  </a:lnTo>
                  <a:lnTo>
                    <a:pt x="684" y="1226"/>
                  </a:lnTo>
                  <a:lnTo>
                    <a:pt x="669" y="1201"/>
                  </a:lnTo>
                  <a:lnTo>
                    <a:pt x="654" y="1177"/>
                  </a:lnTo>
                  <a:lnTo>
                    <a:pt x="639" y="1154"/>
                  </a:lnTo>
                  <a:lnTo>
                    <a:pt x="622" y="1134"/>
                  </a:lnTo>
                  <a:lnTo>
                    <a:pt x="605" y="1115"/>
                  </a:lnTo>
                  <a:lnTo>
                    <a:pt x="587" y="1097"/>
                  </a:lnTo>
                  <a:lnTo>
                    <a:pt x="569" y="1082"/>
                  </a:lnTo>
                  <a:lnTo>
                    <a:pt x="550" y="1068"/>
                  </a:lnTo>
                  <a:lnTo>
                    <a:pt x="531" y="1055"/>
                  </a:lnTo>
                  <a:lnTo>
                    <a:pt x="511" y="1044"/>
                  </a:lnTo>
                  <a:lnTo>
                    <a:pt x="492" y="1035"/>
                  </a:lnTo>
                  <a:lnTo>
                    <a:pt x="471" y="1029"/>
                  </a:lnTo>
                  <a:lnTo>
                    <a:pt x="450" y="1024"/>
                  </a:lnTo>
                  <a:lnTo>
                    <a:pt x="429" y="1020"/>
                  </a:lnTo>
                  <a:lnTo>
                    <a:pt x="408" y="1019"/>
                  </a:lnTo>
                  <a:lnTo>
                    <a:pt x="385" y="1020"/>
                  </a:lnTo>
                  <a:lnTo>
                    <a:pt x="362" y="1024"/>
                  </a:lnTo>
                  <a:lnTo>
                    <a:pt x="340" y="1028"/>
                  </a:lnTo>
                  <a:lnTo>
                    <a:pt x="319" y="1034"/>
                  </a:lnTo>
                  <a:lnTo>
                    <a:pt x="298" y="1043"/>
                  </a:lnTo>
                  <a:lnTo>
                    <a:pt x="278" y="1053"/>
                  </a:lnTo>
                  <a:lnTo>
                    <a:pt x="258" y="1065"/>
                  </a:lnTo>
                  <a:lnTo>
                    <a:pt x="239" y="1079"/>
                  </a:lnTo>
                  <a:lnTo>
                    <a:pt x="220" y="1093"/>
                  </a:lnTo>
                  <a:lnTo>
                    <a:pt x="203" y="1109"/>
                  </a:lnTo>
                  <a:lnTo>
                    <a:pt x="186" y="1127"/>
                  </a:lnTo>
                  <a:lnTo>
                    <a:pt x="170" y="1147"/>
                  </a:lnTo>
                  <a:lnTo>
                    <a:pt x="153" y="1167"/>
                  </a:lnTo>
                  <a:lnTo>
                    <a:pt x="138" y="1189"/>
                  </a:lnTo>
                  <a:lnTo>
                    <a:pt x="124" y="1212"/>
                  </a:lnTo>
                  <a:lnTo>
                    <a:pt x="111" y="1237"/>
                  </a:lnTo>
                  <a:lnTo>
                    <a:pt x="98" y="1261"/>
                  </a:lnTo>
                  <a:lnTo>
                    <a:pt x="85" y="1289"/>
                  </a:lnTo>
                  <a:lnTo>
                    <a:pt x="74" y="1316"/>
                  </a:lnTo>
                  <a:lnTo>
                    <a:pt x="64" y="1345"/>
                  </a:lnTo>
                  <a:lnTo>
                    <a:pt x="54" y="1374"/>
                  </a:lnTo>
                  <a:lnTo>
                    <a:pt x="44" y="1404"/>
                  </a:lnTo>
                  <a:lnTo>
                    <a:pt x="36" y="1436"/>
                  </a:lnTo>
                  <a:lnTo>
                    <a:pt x="29" y="1468"/>
                  </a:lnTo>
                  <a:lnTo>
                    <a:pt x="21" y="1501"/>
                  </a:lnTo>
                  <a:lnTo>
                    <a:pt x="16" y="1534"/>
                  </a:lnTo>
                  <a:lnTo>
                    <a:pt x="11" y="1569"/>
                  </a:lnTo>
                  <a:lnTo>
                    <a:pt x="7" y="1603"/>
                  </a:lnTo>
                  <a:lnTo>
                    <a:pt x="4" y="1639"/>
                  </a:lnTo>
                  <a:lnTo>
                    <a:pt x="2" y="1675"/>
                  </a:lnTo>
                  <a:lnTo>
                    <a:pt x="0" y="1711"/>
                  </a:lnTo>
                  <a:lnTo>
                    <a:pt x="0" y="1747"/>
                  </a:lnTo>
                  <a:lnTo>
                    <a:pt x="0" y="1784"/>
                  </a:lnTo>
                  <a:lnTo>
                    <a:pt x="2" y="1821"/>
                  </a:lnTo>
                  <a:lnTo>
                    <a:pt x="4" y="1856"/>
                  </a:lnTo>
                  <a:lnTo>
                    <a:pt x="7" y="1892"/>
                  </a:lnTo>
                  <a:lnTo>
                    <a:pt x="11" y="1928"/>
                  </a:lnTo>
                  <a:lnTo>
                    <a:pt x="16" y="1962"/>
                  </a:lnTo>
                  <a:lnTo>
                    <a:pt x="21" y="1996"/>
                  </a:lnTo>
                  <a:lnTo>
                    <a:pt x="29" y="2029"/>
                  </a:lnTo>
                  <a:lnTo>
                    <a:pt x="36" y="2062"/>
                  </a:lnTo>
                  <a:lnTo>
                    <a:pt x="44" y="2094"/>
                  </a:lnTo>
                  <a:lnTo>
                    <a:pt x="54" y="2125"/>
                  </a:lnTo>
                  <a:lnTo>
                    <a:pt x="64" y="2155"/>
                  </a:lnTo>
                  <a:lnTo>
                    <a:pt x="74" y="2184"/>
                  </a:lnTo>
                  <a:lnTo>
                    <a:pt x="85" y="2213"/>
                  </a:lnTo>
                  <a:lnTo>
                    <a:pt x="98" y="2240"/>
                  </a:lnTo>
                  <a:lnTo>
                    <a:pt x="111" y="2266"/>
                  </a:lnTo>
                  <a:lnTo>
                    <a:pt x="124" y="2291"/>
                  </a:lnTo>
                  <a:lnTo>
                    <a:pt x="138" y="2315"/>
                  </a:lnTo>
                  <a:lnTo>
                    <a:pt x="153" y="2338"/>
                  </a:lnTo>
                  <a:lnTo>
                    <a:pt x="170" y="2358"/>
                  </a:lnTo>
                  <a:lnTo>
                    <a:pt x="186" y="2379"/>
                  </a:lnTo>
                  <a:lnTo>
                    <a:pt x="203" y="2397"/>
                  </a:lnTo>
                  <a:lnTo>
                    <a:pt x="220" y="2413"/>
                  </a:lnTo>
                  <a:lnTo>
                    <a:pt x="239" y="2430"/>
                  </a:lnTo>
                  <a:lnTo>
                    <a:pt x="258" y="2443"/>
                  </a:lnTo>
                  <a:lnTo>
                    <a:pt x="278" y="2456"/>
                  </a:lnTo>
                  <a:lnTo>
                    <a:pt x="298" y="2465"/>
                  </a:lnTo>
                  <a:lnTo>
                    <a:pt x="319" y="2474"/>
                  </a:lnTo>
                  <a:lnTo>
                    <a:pt x="340" y="2482"/>
                  </a:lnTo>
                  <a:lnTo>
                    <a:pt x="362" y="2486"/>
                  </a:lnTo>
                  <a:lnTo>
                    <a:pt x="385" y="2489"/>
                  </a:lnTo>
                  <a:lnTo>
                    <a:pt x="408" y="2490"/>
                  </a:lnTo>
                  <a:lnTo>
                    <a:pt x="429" y="2489"/>
                  </a:lnTo>
                  <a:lnTo>
                    <a:pt x="450" y="2486"/>
                  </a:lnTo>
                  <a:lnTo>
                    <a:pt x="471" y="2482"/>
                  </a:lnTo>
                  <a:lnTo>
                    <a:pt x="492" y="2474"/>
                  </a:lnTo>
                  <a:lnTo>
                    <a:pt x="511" y="2465"/>
                  </a:lnTo>
                  <a:lnTo>
                    <a:pt x="531" y="2455"/>
                  </a:lnTo>
                  <a:lnTo>
                    <a:pt x="550" y="2443"/>
                  </a:lnTo>
                  <a:lnTo>
                    <a:pt x="569" y="2429"/>
                  </a:lnTo>
                  <a:lnTo>
                    <a:pt x="587" y="2412"/>
                  </a:lnTo>
                  <a:lnTo>
                    <a:pt x="605" y="2395"/>
                  </a:lnTo>
                  <a:lnTo>
                    <a:pt x="622" y="2376"/>
                  </a:lnTo>
                  <a:lnTo>
                    <a:pt x="639" y="2355"/>
                  </a:lnTo>
                  <a:lnTo>
                    <a:pt x="654" y="2332"/>
                  </a:lnTo>
                  <a:lnTo>
                    <a:pt x="669" y="2309"/>
                  </a:lnTo>
                  <a:lnTo>
                    <a:pt x="684" y="2284"/>
                  </a:lnTo>
                  <a:lnTo>
                    <a:pt x="698" y="2257"/>
                  </a:lnTo>
                  <a:lnTo>
                    <a:pt x="698" y="24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7" name="Freeform 130">
              <a:extLst>
                <a:ext uri="{FF2B5EF4-FFF2-40B4-BE49-F238E27FC236}">
                  <a16:creationId xmlns:a16="http://schemas.microsoft.com/office/drawing/2014/main" id="{A470880F-08D0-49D0-8B35-EDB2629703F5}"/>
                </a:ext>
              </a:extLst>
            </p:cNvPr>
            <p:cNvSpPr>
              <a:spLocks noChangeAspect="1" noEditPoints="1"/>
            </p:cNvSpPr>
            <p:nvPr/>
          </p:nvSpPr>
          <p:spPr bwMode="black">
            <a:xfrm>
              <a:off x="4029" y="1912"/>
              <a:ext cx="93" cy="164"/>
            </a:xfrm>
            <a:custGeom>
              <a:avLst/>
              <a:gdLst>
                <a:gd name="T0" fmla="*/ 51 w 830"/>
                <a:gd name="T1" fmla="*/ 25 h 1471"/>
                <a:gd name="T2" fmla="*/ 58 w 830"/>
                <a:gd name="T3" fmla="*/ 28 h 1471"/>
                <a:gd name="T4" fmla="*/ 64 w 830"/>
                <a:gd name="T5" fmla="*/ 32 h 1471"/>
                <a:gd name="T6" fmla="*/ 69 w 830"/>
                <a:gd name="T7" fmla="*/ 39 h 1471"/>
                <a:gd name="T8" fmla="*/ 73 w 830"/>
                <a:gd name="T9" fmla="*/ 46 h 1471"/>
                <a:gd name="T10" fmla="*/ 76 w 830"/>
                <a:gd name="T11" fmla="*/ 56 h 1471"/>
                <a:gd name="T12" fmla="*/ 78 w 830"/>
                <a:gd name="T13" fmla="*/ 66 h 1471"/>
                <a:gd name="T14" fmla="*/ 78 w 830"/>
                <a:gd name="T15" fmla="*/ 77 h 1471"/>
                <a:gd name="T16" fmla="*/ 78 w 830"/>
                <a:gd name="T17" fmla="*/ 89 h 1471"/>
                <a:gd name="T18" fmla="*/ 77 w 830"/>
                <a:gd name="T19" fmla="*/ 100 h 1471"/>
                <a:gd name="T20" fmla="*/ 74 w 830"/>
                <a:gd name="T21" fmla="*/ 110 h 1471"/>
                <a:gd name="T22" fmla="*/ 71 w 830"/>
                <a:gd name="T23" fmla="*/ 120 h 1471"/>
                <a:gd name="T24" fmla="*/ 67 w 830"/>
                <a:gd name="T25" fmla="*/ 128 h 1471"/>
                <a:gd name="T26" fmla="*/ 62 w 830"/>
                <a:gd name="T27" fmla="*/ 134 h 1471"/>
                <a:gd name="T28" fmla="*/ 56 w 830"/>
                <a:gd name="T29" fmla="*/ 138 h 1471"/>
                <a:gd name="T30" fmla="*/ 49 w 830"/>
                <a:gd name="T31" fmla="*/ 140 h 1471"/>
                <a:gd name="T32" fmla="*/ 42 w 830"/>
                <a:gd name="T33" fmla="*/ 139 h 1471"/>
                <a:gd name="T34" fmla="*/ 35 w 830"/>
                <a:gd name="T35" fmla="*/ 136 h 1471"/>
                <a:gd name="T36" fmla="*/ 29 w 830"/>
                <a:gd name="T37" fmla="*/ 130 h 1471"/>
                <a:gd name="T38" fmla="*/ 25 w 830"/>
                <a:gd name="T39" fmla="*/ 123 h 1471"/>
                <a:gd name="T40" fmla="*/ 21 w 830"/>
                <a:gd name="T41" fmla="*/ 115 h 1471"/>
                <a:gd name="T42" fmla="*/ 19 w 830"/>
                <a:gd name="T43" fmla="*/ 105 h 1471"/>
                <a:gd name="T44" fmla="*/ 17 w 830"/>
                <a:gd name="T45" fmla="*/ 94 h 1471"/>
                <a:gd name="T46" fmla="*/ 16 w 830"/>
                <a:gd name="T47" fmla="*/ 77 h 1471"/>
                <a:gd name="T48" fmla="*/ 17 w 830"/>
                <a:gd name="T49" fmla="*/ 66 h 1471"/>
                <a:gd name="T50" fmla="*/ 19 w 830"/>
                <a:gd name="T51" fmla="*/ 56 h 1471"/>
                <a:gd name="T52" fmla="*/ 22 w 830"/>
                <a:gd name="T53" fmla="*/ 47 h 1471"/>
                <a:gd name="T54" fmla="*/ 25 w 830"/>
                <a:gd name="T55" fmla="*/ 39 h 1471"/>
                <a:gd name="T56" fmla="*/ 30 w 830"/>
                <a:gd name="T57" fmla="*/ 33 h 1471"/>
                <a:gd name="T58" fmla="*/ 35 w 830"/>
                <a:gd name="T59" fmla="*/ 28 h 1471"/>
                <a:gd name="T60" fmla="*/ 41 w 830"/>
                <a:gd name="T61" fmla="*/ 25 h 1471"/>
                <a:gd name="T62" fmla="*/ 93 w 830"/>
                <a:gd name="T63" fmla="*/ 3 h 1471"/>
                <a:gd name="T64" fmla="*/ 74 w 830"/>
                <a:gd name="T65" fmla="*/ 20 h 1471"/>
                <a:gd name="T66" fmla="*/ 66 w 830"/>
                <a:gd name="T67" fmla="*/ 11 h 1471"/>
                <a:gd name="T68" fmla="*/ 58 w 830"/>
                <a:gd name="T69" fmla="*/ 4 h 1471"/>
                <a:gd name="T70" fmla="*/ 49 w 830"/>
                <a:gd name="T71" fmla="*/ 1 h 1471"/>
                <a:gd name="T72" fmla="*/ 39 w 830"/>
                <a:gd name="T73" fmla="*/ 1 h 1471"/>
                <a:gd name="T74" fmla="*/ 30 w 830"/>
                <a:gd name="T75" fmla="*/ 4 h 1471"/>
                <a:gd name="T76" fmla="*/ 22 w 830"/>
                <a:gd name="T77" fmla="*/ 10 h 1471"/>
                <a:gd name="T78" fmla="*/ 15 w 830"/>
                <a:gd name="T79" fmla="*/ 19 h 1471"/>
                <a:gd name="T80" fmla="*/ 9 w 830"/>
                <a:gd name="T81" fmla="*/ 30 h 1471"/>
                <a:gd name="T82" fmla="*/ 5 w 830"/>
                <a:gd name="T83" fmla="*/ 43 h 1471"/>
                <a:gd name="T84" fmla="*/ 2 w 830"/>
                <a:gd name="T85" fmla="*/ 57 h 1471"/>
                <a:gd name="T86" fmla="*/ 0 w 830"/>
                <a:gd name="T87" fmla="*/ 73 h 1471"/>
                <a:gd name="T88" fmla="*/ 0 w 830"/>
                <a:gd name="T89" fmla="*/ 89 h 1471"/>
                <a:gd name="T90" fmla="*/ 2 w 830"/>
                <a:gd name="T91" fmla="*/ 105 h 1471"/>
                <a:gd name="T92" fmla="*/ 5 w 830"/>
                <a:gd name="T93" fmla="*/ 120 h 1471"/>
                <a:gd name="T94" fmla="*/ 9 w 830"/>
                <a:gd name="T95" fmla="*/ 133 h 1471"/>
                <a:gd name="T96" fmla="*/ 15 w 830"/>
                <a:gd name="T97" fmla="*/ 144 h 1471"/>
                <a:gd name="T98" fmla="*/ 22 w 830"/>
                <a:gd name="T99" fmla="*/ 154 h 1471"/>
                <a:gd name="T100" fmla="*/ 30 w 830"/>
                <a:gd name="T101" fmla="*/ 160 h 1471"/>
                <a:gd name="T102" fmla="*/ 39 w 830"/>
                <a:gd name="T103" fmla="*/ 164 h 1471"/>
                <a:gd name="T104" fmla="*/ 49 w 830"/>
                <a:gd name="T105" fmla="*/ 164 h 1471"/>
                <a:gd name="T106" fmla="*/ 58 w 830"/>
                <a:gd name="T107" fmla="*/ 160 h 1471"/>
                <a:gd name="T108" fmla="*/ 66 w 830"/>
                <a:gd name="T109" fmla="*/ 153 h 1471"/>
                <a:gd name="T110" fmla="*/ 74 w 830"/>
                <a:gd name="T111" fmla="*/ 144 h 1471"/>
                <a:gd name="T112" fmla="*/ 93 w 830"/>
                <a:gd name="T113" fmla="*/ 159 h 14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30" h="1471">
                  <a:moveTo>
                    <a:pt x="408" y="219"/>
                  </a:moveTo>
                  <a:lnTo>
                    <a:pt x="426" y="220"/>
                  </a:lnTo>
                  <a:lnTo>
                    <a:pt x="442" y="222"/>
                  </a:lnTo>
                  <a:lnTo>
                    <a:pt x="458" y="225"/>
                  </a:lnTo>
                  <a:lnTo>
                    <a:pt x="475" y="229"/>
                  </a:lnTo>
                  <a:lnTo>
                    <a:pt x="490" y="235"/>
                  </a:lnTo>
                  <a:lnTo>
                    <a:pt x="505" y="241"/>
                  </a:lnTo>
                  <a:lnTo>
                    <a:pt x="519" y="249"/>
                  </a:lnTo>
                  <a:lnTo>
                    <a:pt x="533" y="258"/>
                  </a:lnTo>
                  <a:lnTo>
                    <a:pt x="547" y="267"/>
                  </a:lnTo>
                  <a:lnTo>
                    <a:pt x="559" y="278"/>
                  </a:lnTo>
                  <a:lnTo>
                    <a:pt x="572" y="290"/>
                  </a:lnTo>
                  <a:lnTo>
                    <a:pt x="583" y="303"/>
                  </a:lnTo>
                  <a:lnTo>
                    <a:pt x="595" y="316"/>
                  </a:lnTo>
                  <a:lnTo>
                    <a:pt x="604" y="331"/>
                  </a:lnTo>
                  <a:lnTo>
                    <a:pt x="615" y="346"/>
                  </a:lnTo>
                  <a:lnTo>
                    <a:pt x="625" y="363"/>
                  </a:lnTo>
                  <a:lnTo>
                    <a:pt x="634" y="380"/>
                  </a:lnTo>
                  <a:lnTo>
                    <a:pt x="642" y="398"/>
                  </a:lnTo>
                  <a:lnTo>
                    <a:pt x="650" y="417"/>
                  </a:lnTo>
                  <a:lnTo>
                    <a:pt x="656" y="436"/>
                  </a:lnTo>
                  <a:lnTo>
                    <a:pt x="664" y="456"/>
                  </a:lnTo>
                  <a:lnTo>
                    <a:pt x="669" y="477"/>
                  </a:lnTo>
                  <a:lnTo>
                    <a:pt x="676" y="498"/>
                  </a:lnTo>
                  <a:lnTo>
                    <a:pt x="680" y="520"/>
                  </a:lnTo>
                  <a:lnTo>
                    <a:pt x="684" y="542"/>
                  </a:lnTo>
                  <a:lnTo>
                    <a:pt x="689" y="566"/>
                  </a:lnTo>
                  <a:lnTo>
                    <a:pt x="692" y="590"/>
                  </a:lnTo>
                  <a:lnTo>
                    <a:pt x="694" y="613"/>
                  </a:lnTo>
                  <a:lnTo>
                    <a:pt x="696" y="638"/>
                  </a:lnTo>
                  <a:lnTo>
                    <a:pt x="697" y="663"/>
                  </a:lnTo>
                  <a:lnTo>
                    <a:pt x="699" y="688"/>
                  </a:lnTo>
                  <a:lnTo>
                    <a:pt x="700" y="714"/>
                  </a:lnTo>
                  <a:lnTo>
                    <a:pt x="699" y="741"/>
                  </a:lnTo>
                  <a:lnTo>
                    <a:pt x="697" y="768"/>
                  </a:lnTo>
                  <a:lnTo>
                    <a:pt x="696" y="794"/>
                  </a:lnTo>
                  <a:lnTo>
                    <a:pt x="694" y="821"/>
                  </a:lnTo>
                  <a:lnTo>
                    <a:pt x="692" y="846"/>
                  </a:lnTo>
                  <a:lnTo>
                    <a:pt x="689" y="872"/>
                  </a:lnTo>
                  <a:lnTo>
                    <a:pt x="684" y="897"/>
                  </a:lnTo>
                  <a:lnTo>
                    <a:pt x="680" y="921"/>
                  </a:lnTo>
                  <a:lnTo>
                    <a:pt x="676" y="944"/>
                  </a:lnTo>
                  <a:lnTo>
                    <a:pt x="670" y="968"/>
                  </a:lnTo>
                  <a:lnTo>
                    <a:pt x="664" y="991"/>
                  </a:lnTo>
                  <a:lnTo>
                    <a:pt x="657" y="1013"/>
                  </a:lnTo>
                  <a:lnTo>
                    <a:pt x="651" y="1033"/>
                  </a:lnTo>
                  <a:lnTo>
                    <a:pt x="643" y="1054"/>
                  </a:lnTo>
                  <a:lnTo>
                    <a:pt x="635" y="1073"/>
                  </a:lnTo>
                  <a:lnTo>
                    <a:pt x="626" y="1093"/>
                  </a:lnTo>
                  <a:lnTo>
                    <a:pt x="617" y="1111"/>
                  </a:lnTo>
                  <a:lnTo>
                    <a:pt x="608" y="1127"/>
                  </a:lnTo>
                  <a:lnTo>
                    <a:pt x="598" y="1144"/>
                  </a:lnTo>
                  <a:lnTo>
                    <a:pt x="587" y="1159"/>
                  </a:lnTo>
                  <a:lnTo>
                    <a:pt x="575" y="1174"/>
                  </a:lnTo>
                  <a:lnTo>
                    <a:pt x="564" y="1187"/>
                  </a:lnTo>
                  <a:lnTo>
                    <a:pt x="552" y="1199"/>
                  </a:lnTo>
                  <a:lnTo>
                    <a:pt x="539" y="1209"/>
                  </a:lnTo>
                  <a:lnTo>
                    <a:pt x="527" y="1219"/>
                  </a:lnTo>
                  <a:lnTo>
                    <a:pt x="512" y="1228"/>
                  </a:lnTo>
                  <a:lnTo>
                    <a:pt x="499" y="1235"/>
                  </a:lnTo>
                  <a:lnTo>
                    <a:pt x="484" y="1242"/>
                  </a:lnTo>
                  <a:lnTo>
                    <a:pt x="469" y="1246"/>
                  </a:lnTo>
                  <a:lnTo>
                    <a:pt x="454" y="1250"/>
                  </a:lnTo>
                  <a:lnTo>
                    <a:pt x="439" y="1252"/>
                  </a:lnTo>
                  <a:lnTo>
                    <a:pt x="423" y="1253"/>
                  </a:lnTo>
                  <a:lnTo>
                    <a:pt x="405" y="1252"/>
                  </a:lnTo>
                  <a:lnTo>
                    <a:pt x="388" y="1250"/>
                  </a:lnTo>
                  <a:lnTo>
                    <a:pt x="372" y="1246"/>
                  </a:lnTo>
                  <a:lnTo>
                    <a:pt x="357" y="1241"/>
                  </a:lnTo>
                  <a:lnTo>
                    <a:pt x="342" y="1234"/>
                  </a:lnTo>
                  <a:lnTo>
                    <a:pt x="326" y="1227"/>
                  </a:lnTo>
                  <a:lnTo>
                    <a:pt x="312" y="1218"/>
                  </a:lnTo>
                  <a:lnTo>
                    <a:pt x="299" y="1207"/>
                  </a:lnTo>
                  <a:lnTo>
                    <a:pt x="286" y="1197"/>
                  </a:lnTo>
                  <a:lnTo>
                    <a:pt x="274" y="1184"/>
                  </a:lnTo>
                  <a:lnTo>
                    <a:pt x="263" y="1169"/>
                  </a:lnTo>
                  <a:lnTo>
                    <a:pt x="252" y="1155"/>
                  </a:lnTo>
                  <a:lnTo>
                    <a:pt x="241" y="1139"/>
                  </a:lnTo>
                  <a:lnTo>
                    <a:pt x="231" y="1123"/>
                  </a:lnTo>
                  <a:lnTo>
                    <a:pt x="221" y="1106"/>
                  </a:lnTo>
                  <a:lnTo>
                    <a:pt x="213" y="1087"/>
                  </a:lnTo>
                  <a:lnTo>
                    <a:pt x="205" y="1068"/>
                  </a:lnTo>
                  <a:lnTo>
                    <a:pt x="198" y="1048"/>
                  </a:lnTo>
                  <a:lnTo>
                    <a:pt x="190" y="1028"/>
                  </a:lnTo>
                  <a:lnTo>
                    <a:pt x="184" y="1006"/>
                  </a:lnTo>
                  <a:lnTo>
                    <a:pt x="177" y="985"/>
                  </a:lnTo>
                  <a:lnTo>
                    <a:pt x="172" y="962"/>
                  </a:lnTo>
                  <a:lnTo>
                    <a:pt x="167" y="938"/>
                  </a:lnTo>
                  <a:lnTo>
                    <a:pt x="162" y="915"/>
                  </a:lnTo>
                  <a:lnTo>
                    <a:pt x="159" y="890"/>
                  </a:lnTo>
                  <a:lnTo>
                    <a:pt x="155" y="867"/>
                  </a:lnTo>
                  <a:lnTo>
                    <a:pt x="152" y="842"/>
                  </a:lnTo>
                  <a:lnTo>
                    <a:pt x="150" y="817"/>
                  </a:lnTo>
                  <a:lnTo>
                    <a:pt x="147" y="766"/>
                  </a:lnTo>
                  <a:lnTo>
                    <a:pt x="146" y="714"/>
                  </a:lnTo>
                  <a:lnTo>
                    <a:pt x="146" y="689"/>
                  </a:lnTo>
                  <a:lnTo>
                    <a:pt x="147" y="665"/>
                  </a:lnTo>
                  <a:lnTo>
                    <a:pt x="149" y="642"/>
                  </a:lnTo>
                  <a:lnTo>
                    <a:pt x="150" y="618"/>
                  </a:lnTo>
                  <a:lnTo>
                    <a:pt x="153" y="594"/>
                  </a:lnTo>
                  <a:lnTo>
                    <a:pt x="157" y="571"/>
                  </a:lnTo>
                  <a:lnTo>
                    <a:pt x="160" y="549"/>
                  </a:lnTo>
                  <a:lnTo>
                    <a:pt x="164" y="526"/>
                  </a:lnTo>
                  <a:lnTo>
                    <a:pt x="170" y="504"/>
                  </a:lnTo>
                  <a:lnTo>
                    <a:pt x="174" y="483"/>
                  </a:lnTo>
                  <a:lnTo>
                    <a:pt x="180" y="462"/>
                  </a:lnTo>
                  <a:lnTo>
                    <a:pt x="187" y="443"/>
                  </a:lnTo>
                  <a:lnTo>
                    <a:pt x="193" y="423"/>
                  </a:lnTo>
                  <a:lnTo>
                    <a:pt x="201" y="404"/>
                  </a:lnTo>
                  <a:lnTo>
                    <a:pt x="208" y="385"/>
                  </a:lnTo>
                  <a:lnTo>
                    <a:pt x="217" y="368"/>
                  </a:lnTo>
                  <a:lnTo>
                    <a:pt x="226" y="352"/>
                  </a:lnTo>
                  <a:lnTo>
                    <a:pt x="234" y="336"/>
                  </a:lnTo>
                  <a:lnTo>
                    <a:pt x="244" y="320"/>
                  </a:lnTo>
                  <a:lnTo>
                    <a:pt x="255" y="306"/>
                  </a:lnTo>
                  <a:lnTo>
                    <a:pt x="265" y="293"/>
                  </a:lnTo>
                  <a:lnTo>
                    <a:pt x="277" y="281"/>
                  </a:lnTo>
                  <a:lnTo>
                    <a:pt x="287" y="270"/>
                  </a:lnTo>
                  <a:lnTo>
                    <a:pt x="299" y="260"/>
                  </a:lnTo>
                  <a:lnTo>
                    <a:pt x="311" y="250"/>
                  </a:lnTo>
                  <a:lnTo>
                    <a:pt x="324" y="242"/>
                  </a:lnTo>
                  <a:lnTo>
                    <a:pt x="337" y="235"/>
                  </a:lnTo>
                  <a:lnTo>
                    <a:pt x="350" y="229"/>
                  </a:lnTo>
                  <a:lnTo>
                    <a:pt x="364" y="225"/>
                  </a:lnTo>
                  <a:lnTo>
                    <a:pt x="378" y="222"/>
                  </a:lnTo>
                  <a:lnTo>
                    <a:pt x="393" y="220"/>
                  </a:lnTo>
                  <a:lnTo>
                    <a:pt x="408" y="219"/>
                  </a:lnTo>
                  <a:close/>
                  <a:moveTo>
                    <a:pt x="830" y="29"/>
                  </a:moveTo>
                  <a:lnTo>
                    <a:pt x="684" y="29"/>
                  </a:lnTo>
                  <a:lnTo>
                    <a:pt x="684" y="234"/>
                  </a:lnTo>
                  <a:lnTo>
                    <a:pt x="670" y="207"/>
                  </a:lnTo>
                  <a:lnTo>
                    <a:pt x="656" y="182"/>
                  </a:lnTo>
                  <a:lnTo>
                    <a:pt x="641" y="158"/>
                  </a:lnTo>
                  <a:lnTo>
                    <a:pt x="625" y="135"/>
                  </a:lnTo>
                  <a:lnTo>
                    <a:pt x="609" y="115"/>
                  </a:lnTo>
                  <a:lnTo>
                    <a:pt x="591" y="96"/>
                  </a:lnTo>
                  <a:lnTo>
                    <a:pt x="573" y="78"/>
                  </a:lnTo>
                  <a:lnTo>
                    <a:pt x="556" y="63"/>
                  </a:lnTo>
                  <a:lnTo>
                    <a:pt x="536" y="49"/>
                  </a:lnTo>
                  <a:lnTo>
                    <a:pt x="518" y="36"/>
                  </a:lnTo>
                  <a:lnTo>
                    <a:pt x="498" y="25"/>
                  </a:lnTo>
                  <a:lnTo>
                    <a:pt x="478" y="16"/>
                  </a:lnTo>
                  <a:lnTo>
                    <a:pt x="457" y="10"/>
                  </a:lnTo>
                  <a:lnTo>
                    <a:pt x="437" y="5"/>
                  </a:lnTo>
                  <a:lnTo>
                    <a:pt x="415" y="1"/>
                  </a:lnTo>
                  <a:lnTo>
                    <a:pt x="393" y="0"/>
                  </a:lnTo>
                  <a:lnTo>
                    <a:pt x="371" y="1"/>
                  </a:lnTo>
                  <a:lnTo>
                    <a:pt x="348" y="5"/>
                  </a:lnTo>
                  <a:lnTo>
                    <a:pt x="326" y="9"/>
                  </a:lnTo>
                  <a:lnTo>
                    <a:pt x="306" y="15"/>
                  </a:lnTo>
                  <a:lnTo>
                    <a:pt x="285" y="24"/>
                  </a:lnTo>
                  <a:lnTo>
                    <a:pt x="265" y="34"/>
                  </a:lnTo>
                  <a:lnTo>
                    <a:pt x="246" y="46"/>
                  </a:lnTo>
                  <a:lnTo>
                    <a:pt x="228" y="60"/>
                  </a:lnTo>
                  <a:lnTo>
                    <a:pt x="210" y="74"/>
                  </a:lnTo>
                  <a:lnTo>
                    <a:pt x="192" y="90"/>
                  </a:lnTo>
                  <a:lnTo>
                    <a:pt x="176" y="108"/>
                  </a:lnTo>
                  <a:lnTo>
                    <a:pt x="160" y="128"/>
                  </a:lnTo>
                  <a:lnTo>
                    <a:pt x="145" y="148"/>
                  </a:lnTo>
                  <a:lnTo>
                    <a:pt x="131" y="170"/>
                  </a:lnTo>
                  <a:lnTo>
                    <a:pt x="117" y="193"/>
                  </a:lnTo>
                  <a:lnTo>
                    <a:pt x="104" y="218"/>
                  </a:lnTo>
                  <a:lnTo>
                    <a:pt x="92" y="242"/>
                  </a:lnTo>
                  <a:lnTo>
                    <a:pt x="80" y="270"/>
                  </a:lnTo>
                  <a:lnTo>
                    <a:pt x="69" y="297"/>
                  </a:lnTo>
                  <a:lnTo>
                    <a:pt x="59" y="326"/>
                  </a:lnTo>
                  <a:lnTo>
                    <a:pt x="51" y="355"/>
                  </a:lnTo>
                  <a:lnTo>
                    <a:pt x="42" y="385"/>
                  </a:lnTo>
                  <a:lnTo>
                    <a:pt x="34" y="417"/>
                  </a:lnTo>
                  <a:lnTo>
                    <a:pt x="27" y="449"/>
                  </a:lnTo>
                  <a:lnTo>
                    <a:pt x="20" y="482"/>
                  </a:lnTo>
                  <a:lnTo>
                    <a:pt x="15" y="515"/>
                  </a:lnTo>
                  <a:lnTo>
                    <a:pt x="11" y="550"/>
                  </a:lnTo>
                  <a:lnTo>
                    <a:pt x="7" y="584"/>
                  </a:lnTo>
                  <a:lnTo>
                    <a:pt x="4" y="620"/>
                  </a:lnTo>
                  <a:lnTo>
                    <a:pt x="2" y="656"/>
                  </a:lnTo>
                  <a:lnTo>
                    <a:pt x="1" y="692"/>
                  </a:lnTo>
                  <a:lnTo>
                    <a:pt x="0" y="728"/>
                  </a:lnTo>
                  <a:lnTo>
                    <a:pt x="1" y="765"/>
                  </a:lnTo>
                  <a:lnTo>
                    <a:pt x="2" y="802"/>
                  </a:lnTo>
                  <a:lnTo>
                    <a:pt x="4" y="837"/>
                  </a:lnTo>
                  <a:lnTo>
                    <a:pt x="7" y="873"/>
                  </a:lnTo>
                  <a:lnTo>
                    <a:pt x="11" y="909"/>
                  </a:lnTo>
                  <a:lnTo>
                    <a:pt x="15" y="943"/>
                  </a:lnTo>
                  <a:lnTo>
                    <a:pt x="20" y="977"/>
                  </a:lnTo>
                  <a:lnTo>
                    <a:pt x="27" y="1010"/>
                  </a:lnTo>
                  <a:lnTo>
                    <a:pt x="34" y="1043"/>
                  </a:lnTo>
                  <a:lnTo>
                    <a:pt x="42" y="1075"/>
                  </a:lnTo>
                  <a:lnTo>
                    <a:pt x="51" y="1106"/>
                  </a:lnTo>
                  <a:lnTo>
                    <a:pt x="59" y="1136"/>
                  </a:lnTo>
                  <a:lnTo>
                    <a:pt x="69" y="1165"/>
                  </a:lnTo>
                  <a:lnTo>
                    <a:pt x="80" y="1194"/>
                  </a:lnTo>
                  <a:lnTo>
                    <a:pt x="92" y="1221"/>
                  </a:lnTo>
                  <a:lnTo>
                    <a:pt x="104" y="1247"/>
                  </a:lnTo>
                  <a:lnTo>
                    <a:pt x="117" y="1272"/>
                  </a:lnTo>
                  <a:lnTo>
                    <a:pt x="131" y="1296"/>
                  </a:lnTo>
                  <a:lnTo>
                    <a:pt x="145" y="1319"/>
                  </a:lnTo>
                  <a:lnTo>
                    <a:pt x="160" y="1339"/>
                  </a:lnTo>
                  <a:lnTo>
                    <a:pt x="176" y="1360"/>
                  </a:lnTo>
                  <a:lnTo>
                    <a:pt x="192" y="1378"/>
                  </a:lnTo>
                  <a:lnTo>
                    <a:pt x="210" y="1394"/>
                  </a:lnTo>
                  <a:lnTo>
                    <a:pt x="228" y="1411"/>
                  </a:lnTo>
                  <a:lnTo>
                    <a:pt x="246" y="1424"/>
                  </a:lnTo>
                  <a:lnTo>
                    <a:pt x="265" y="1437"/>
                  </a:lnTo>
                  <a:lnTo>
                    <a:pt x="285" y="1446"/>
                  </a:lnTo>
                  <a:lnTo>
                    <a:pt x="306" y="1455"/>
                  </a:lnTo>
                  <a:lnTo>
                    <a:pt x="326" y="1463"/>
                  </a:lnTo>
                  <a:lnTo>
                    <a:pt x="348" y="1467"/>
                  </a:lnTo>
                  <a:lnTo>
                    <a:pt x="371" y="1470"/>
                  </a:lnTo>
                  <a:lnTo>
                    <a:pt x="393" y="1471"/>
                  </a:lnTo>
                  <a:lnTo>
                    <a:pt x="415" y="1470"/>
                  </a:lnTo>
                  <a:lnTo>
                    <a:pt x="437" y="1467"/>
                  </a:lnTo>
                  <a:lnTo>
                    <a:pt x="457" y="1463"/>
                  </a:lnTo>
                  <a:lnTo>
                    <a:pt x="478" y="1455"/>
                  </a:lnTo>
                  <a:lnTo>
                    <a:pt x="498" y="1446"/>
                  </a:lnTo>
                  <a:lnTo>
                    <a:pt x="518" y="1436"/>
                  </a:lnTo>
                  <a:lnTo>
                    <a:pt x="536" y="1424"/>
                  </a:lnTo>
                  <a:lnTo>
                    <a:pt x="556" y="1410"/>
                  </a:lnTo>
                  <a:lnTo>
                    <a:pt x="573" y="1393"/>
                  </a:lnTo>
                  <a:lnTo>
                    <a:pt x="591" y="1376"/>
                  </a:lnTo>
                  <a:lnTo>
                    <a:pt x="609" y="1357"/>
                  </a:lnTo>
                  <a:lnTo>
                    <a:pt x="625" y="1336"/>
                  </a:lnTo>
                  <a:lnTo>
                    <a:pt x="641" y="1313"/>
                  </a:lnTo>
                  <a:lnTo>
                    <a:pt x="656" y="1290"/>
                  </a:lnTo>
                  <a:lnTo>
                    <a:pt x="670" y="1265"/>
                  </a:lnTo>
                  <a:lnTo>
                    <a:pt x="684" y="1238"/>
                  </a:lnTo>
                  <a:lnTo>
                    <a:pt x="684" y="1427"/>
                  </a:lnTo>
                  <a:lnTo>
                    <a:pt x="830" y="1427"/>
                  </a:lnTo>
                  <a:lnTo>
                    <a:pt x="830"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8" name="Freeform 131">
              <a:extLst>
                <a:ext uri="{FF2B5EF4-FFF2-40B4-BE49-F238E27FC236}">
                  <a16:creationId xmlns:a16="http://schemas.microsoft.com/office/drawing/2014/main" id="{D2B971CE-19FB-47E2-8F6E-2CFDA5DD823B}"/>
                </a:ext>
              </a:extLst>
            </p:cNvPr>
            <p:cNvSpPr>
              <a:spLocks noChangeAspect="1"/>
            </p:cNvSpPr>
            <p:nvPr/>
          </p:nvSpPr>
          <p:spPr bwMode="black">
            <a:xfrm>
              <a:off x="4151" y="1799"/>
              <a:ext cx="74" cy="272"/>
            </a:xfrm>
            <a:custGeom>
              <a:avLst/>
              <a:gdLst>
                <a:gd name="T0" fmla="*/ 16 w 670"/>
                <a:gd name="T1" fmla="*/ 136 h 2446"/>
                <a:gd name="T2" fmla="*/ 19 w 670"/>
                <a:gd name="T3" fmla="*/ 131 h 2446"/>
                <a:gd name="T4" fmla="*/ 21 w 670"/>
                <a:gd name="T5" fmla="*/ 126 h 2446"/>
                <a:gd name="T6" fmla="*/ 24 w 670"/>
                <a:gd name="T7" fmla="*/ 122 h 2446"/>
                <a:gd name="T8" fmla="*/ 27 w 670"/>
                <a:gd name="T9" fmla="*/ 119 h 2446"/>
                <a:gd name="T10" fmla="*/ 30 w 670"/>
                <a:gd name="T11" fmla="*/ 117 h 2446"/>
                <a:gd name="T12" fmla="*/ 34 w 670"/>
                <a:gd name="T13" fmla="*/ 115 h 2446"/>
                <a:gd name="T14" fmla="*/ 38 w 670"/>
                <a:gd name="T15" fmla="*/ 114 h 2446"/>
                <a:gd name="T16" fmla="*/ 42 w 670"/>
                <a:gd name="T17" fmla="*/ 113 h 2446"/>
                <a:gd name="T18" fmla="*/ 46 w 670"/>
                <a:gd name="T19" fmla="*/ 114 h 2446"/>
                <a:gd name="T20" fmla="*/ 51 w 670"/>
                <a:gd name="T21" fmla="*/ 115 h 2446"/>
                <a:gd name="T22" fmla="*/ 54 w 670"/>
                <a:gd name="T23" fmla="*/ 116 h 2446"/>
                <a:gd name="T24" fmla="*/ 58 w 670"/>
                <a:gd name="T25" fmla="*/ 119 h 2446"/>
                <a:gd name="T26" fmla="*/ 61 w 670"/>
                <a:gd name="T27" fmla="*/ 122 h 2446"/>
                <a:gd name="T28" fmla="*/ 63 w 670"/>
                <a:gd name="T29" fmla="*/ 125 h 2446"/>
                <a:gd name="T30" fmla="*/ 66 w 670"/>
                <a:gd name="T31" fmla="*/ 129 h 2446"/>
                <a:gd name="T32" fmla="*/ 67 w 670"/>
                <a:gd name="T33" fmla="*/ 133 h 2446"/>
                <a:gd name="T34" fmla="*/ 69 w 670"/>
                <a:gd name="T35" fmla="*/ 138 h 2446"/>
                <a:gd name="T36" fmla="*/ 71 w 670"/>
                <a:gd name="T37" fmla="*/ 143 h 2446"/>
                <a:gd name="T38" fmla="*/ 72 w 670"/>
                <a:gd name="T39" fmla="*/ 149 h 2446"/>
                <a:gd name="T40" fmla="*/ 73 w 670"/>
                <a:gd name="T41" fmla="*/ 154 h 2446"/>
                <a:gd name="T42" fmla="*/ 74 w 670"/>
                <a:gd name="T43" fmla="*/ 167 h 2446"/>
                <a:gd name="T44" fmla="*/ 74 w 670"/>
                <a:gd name="T45" fmla="*/ 180 h 2446"/>
                <a:gd name="T46" fmla="*/ 58 w 670"/>
                <a:gd name="T47" fmla="*/ 272 h 2446"/>
                <a:gd name="T48" fmla="*/ 58 w 670"/>
                <a:gd name="T49" fmla="*/ 180 h 2446"/>
                <a:gd name="T50" fmla="*/ 58 w 670"/>
                <a:gd name="T51" fmla="*/ 171 h 2446"/>
                <a:gd name="T52" fmla="*/ 57 w 670"/>
                <a:gd name="T53" fmla="*/ 163 h 2446"/>
                <a:gd name="T54" fmla="*/ 56 w 670"/>
                <a:gd name="T55" fmla="*/ 155 h 2446"/>
                <a:gd name="T56" fmla="*/ 54 w 670"/>
                <a:gd name="T57" fmla="*/ 150 h 2446"/>
                <a:gd name="T58" fmla="*/ 53 w 670"/>
                <a:gd name="T59" fmla="*/ 147 h 2446"/>
                <a:gd name="T60" fmla="*/ 52 w 670"/>
                <a:gd name="T61" fmla="*/ 145 h 2446"/>
                <a:gd name="T62" fmla="*/ 50 w 670"/>
                <a:gd name="T63" fmla="*/ 143 h 2446"/>
                <a:gd name="T64" fmla="*/ 48 w 670"/>
                <a:gd name="T65" fmla="*/ 141 h 2446"/>
                <a:gd name="T66" fmla="*/ 46 w 670"/>
                <a:gd name="T67" fmla="*/ 139 h 2446"/>
                <a:gd name="T68" fmla="*/ 43 w 670"/>
                <a:gd name="T69" fmla="*/ 138 h 2446"/>
                <a:gd name="T70" fmla="*/ 40 w 670"/>
                <a:gd name="T71" fmla="*/ 138 h 2446"/>
                <a:gd name="T72" fmla="*/ 37 w 670"/>
                <a:gd name="T73" fmla="*/ 138 h 2446"/>
                <a:gd name="T74" fmla="*/ 33 w 670"/>
                <a:gd name="T75" fmla="*/ 138 h 2446"/>
                <a:gd name="T76" fmla="*/ 30 w 670"/>
                <a:gd name="T77" fmla="*/ 140 h 2446"/>
                <a:gd name="T78" fmla="*/ 28 w 670"/>
                <a:gd name="T79" fmla="*/ 142 h 2446"/>
                <a:gd name="T80" fmla="*/ 25 w 670"/>
                <a:gd name="T81" fmla="*/ 145 h 2446"/>
                <a:gd name="T82" fmla="*/ 23 w 670"/>
                <a:gd name="T83" fmla="*/ 148 h 2446"/>
                <a:gd name="T84" fmla="*/ 22 w 670"/>
                <a:gd name="T85" fmla="*/ 152 h 2446"/>
                <a:gd name="T86" fmla="*/ 20 w 670"/>
                <a:gd name="T87" fmla="*/ 156 h 2446"/>
                <a:gd name="T88" fmla="*/ 19 w 670"/>
                <a:gd name="T89" fmla="*/ 160 h 2446"/>
                <a:gd name="T90" fmla="*/ 18 w 670"/>
                <a:gd name="T91" fmla="*/ 165 h 2446"/>
                <a:gd name="T92" fmla="*/ 17 w 670"/>
                <a:gd name="T93" fmla="*/ 173 h 2446"/>
                <a:gd name="T94" fmla="*/ 16 w 670"/>
                <a:gd name="T95" fmla="*/ 183 h 2446"/>
                <a:gd name="T96" fmla="*/ 16 w 670"/>
                <a:gd name="T97" fmla="*/ 194 h 2446"/>
                <a:gd name="T98" fmla="*/ 16 w 670"/>
                <a:gd name="T99" fmla="*/ 272 h 2446"/>
                <a:gd name="T100" fmla="*/ 0 w 670"/>
                <a:gd name="T101" fmla="*/ 0 h 244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670" h="2446">
                  <a:moveTo>
                    <a:pt x="146" y="0"/>
                  </a:moveTo>
                  <a:lnTo>
                    <a:pt x="146" y="1224"/>
                  </a:lnTo>
                  <a:lnTo>
                    <a:pt x="157" y="1200"/>
                  </a:lnTo>
                  <a:lnTo>
                    <a:pt x="168" y="1177"/>
                  </a:lnTo>
                  <a:lnTo>
                    <a:pt x="180" y="1157"/>
                  </a:lnTo>
                  <a:lnTo>
                    <a:pt x="193" y="1136"/>
                  </a:lnTo>
                  <a:lnTo>
                    <a:pt x="205" y="1118"/>
                  </a:lnTo>
                  <a:lnTo>
                    <a:pt x="219" y="1101"/>
                  </a:lnTo>
                  <a:lnTo>
                    <a:pt x="232" y="1086"/>
                  </a:lnTo>
                  <a:lnTo>
                    <a:pt x="246" y="1072"/>
                  </a:lnTo>
                  <a:lnTo>
                    <a:pt x="261" y="1060"/>
                  </a:lnTo>
                  <a:lnTo>
                    <a:pt x="276" y="1049"/>
                  </a:lnTo>
                  <a:lnTo>
                    <a:pt x="291" y="1041"/>
                  </a:lnTo>
                  <a:lnTo>
                    <a:pt x="307" y="1033"/>
                  </a:lnTo>
                  <a:lnTo>
                    <a:pt x="325" y="1027"/>
                  </a:lnTo>
                  <a:lnTo>
                    <a:pt x="342" y="1024"/>
                  </a:lnTo>
                  <a:lnTo>
                    <a:pt x="360" y="1020"/>
                  </a:lnTo>
                  <a:lnTo>
                    <a:pt x="379" y="1019"/>
                  </a:lnTo>
                  <a:lnTo>
                    <a:pt x="400" y="1020"/>
                  </a:lnTo>
                  <a:lnTo>
                    <a:pt x="420" y="1022"/>
                  </a:lnTo>
                  <a:lnTo>
                    <a:pt x="439" y="1027"/>
                  </a:lnTo>
                  <a:lnTo>
                    <a:pt x="458" y="1032"/>
                  </a:lnTo>
                  <a:lnTo>
                    <a:pt x="475" y="1039"/>
                  </a:lnTo>
                  <a:lnTo>
                    <a:pt x="492" y="1047"/>
                  </a:lnTo>
                  <a:lnTo>
                    <a:pt x="508" y="1057"/>
                  </a:lnTo>
                  <a:lnTo>
                    <a:pt x="523" y="1068"/>
                  </a:lnTo>
                  <a:lnTo>
                    <a:pt x="537" y="1080"/>
                  </a:lnTo>
                  <a:lnTo>
                    <a:pt x="550" y="1094"/>
                  </a:lnTo>
                  <a:lnTo>
                    <a:pt x="562" y="1108"/>
                  </a:lnTo>
                  <a:lnTo>
                    <a:pt x="574" y="1124"/>
                  </a:lnTo>
                  <a:lnTo>
                    <a:pt x="584" y="1141"/>
                  </a:lnTo>
                  <a:lnTo>
                    <a:pt x="594" y="1159"/>
                  </a:lnTo>
                  <a:lnTo>
                    <a:pt x="603" y="1178"/>
                  </a:lnTo>
                  <a:lnTo>
                    <a:pt x="611" y="1198"/>
                  </a:lnTo>
                  <a:lnTo>
                    <a:pt x="620" y="1219"/>
                  </a:lnTo>
                  <a:lnTo>
                    <a:pt x="627" y="1241"/>
                  </a:lnTo>
                  <a:lnTo>
                    <a:pt x="633" y="1264"/>
                  </a:lnTo>
                  <a:lnTo>
                    <a:pt x="640" y="1287"/>
                  </a:lnTo>
                  <a:lnTo>
                    <a:pt x="645" y="1311"/>
                  </a:lnTo>
                  <a:lnTo>
                    <a:pt x="649" y="1336"/>
                  </a:lnTo>
                  <a:lnTo>
                    <a:pt x="654" y="1362"/>
                  </a:lnTo>
                  <a:lnTo>
                    <a:pt x="657" y="1388"/>
                  </a:lnTo>
                  <a:lnTo>
                    <a:pt x="663" y="1442"/>
                  </a:lnTo>
                  <a:lnTo>
                    <a:pt x="667" y="1499"/>
                  </a:lnTo>
                  <a:lnTo>
                    <a:pt x="669" y="1557"/>
                  </a:lnTo>
                  <a:lnTo>
                    <a:pt x="670" y="1616"/>
                  </a:lnTo>
                  <a:lnTo>
                    <a:pt x="670" y="2446"/>
                  </a:lnTo>
                  <a:lnTo>
                    <a:pt x="525" y="2446"/>
                  </a:lnTo>
                  <a:lnTo>
                    <a:pt x="525" y="1661"/>
                  </a:lnTo>
                  <a:lnTo>
                    <a:pt x="524" y="1620"/>
                  </a:lnTo>
                  <a:lnTo>
                    <a:pt x="524" y="1579"/>
                  </a:lnTo>
                  <a:lnTo>
                    <a:pt x="522" y="1541"/>
                  </a:lnTo>
                  <a:lnTo>
                    <a:pt x="519" y="1503"/>
                  </a:lnTo>
                  <a:lnTo>
                    <a:pt x="516" y="1466"/>
                  </a:lnTo>
                  <a:lnTo>
                    <a:pt x="511" y="1430"/>
                  </a:lnTo>
                  <a:lnTo>
                    <a:pt x="505" y="1398"/>
                  </a:lnTo>
                  <a:lnTo>
                    <a:pt x="497" y="1367"/>
                  </a:lnTo>
                  <a:lnTo>
                    <a:pt x="492" y="1353"/>
                  </a:lnTo>
                  <a:lnTo>
                    <a:pt x="487" y="1339"/>
                  </a:lnTo>
                  <a:lnTo>
                    <a:pt x="482" y="1326"/>
                  </a:lnTo>
                  <a:lnTo>
                    <a:pt x="475" y="1314"/>
                  </a:lnTo>
                  <a:lnTo>
                    <a:pt x="469" y="1303"/>
                  </a:lnTo>
                  <a:lnTo>
                    <a:pt x="461" y="1292"/>
                  </a:lnTo>
                  <a:lnTo>
                    <a:pt x="453" y="1282"/>
                  </a:lnTo>
                  <a:lnTo>
                    <a:pt x="445" y="1273"/>
                  </a:lnTo>
                  <a:lnTo>
                    <a:pt x="435" y="1266"/>
                  </a:lnTo>
                  <a:lnTo>
                    <a:pt x="425" y="1258"/>
                  </a:lnTo>
                  <a:lnTo>
                    <a:pt x="415" y="1252"/>
                  </a:lnTo>
                  <a:lnTo>
                    <a:pt x="403" y="1247"/>
                  </a:lnTo>
                  <a:lnTo>
                    <a:pt x="391" y="1243"/>
                  </a:lnTo>
                  <a:lnTo>
                    <a:pt x="378" y="1241"/>
                  </a:lnTo>
                  <a:lnTo>
                    <a:pt x="365" y="1239"/>
                  </a:lnTo>
                  <a:lnTo>
                    <a:pt x="350" y="1238"/>
                  </a:lnTo>
                  <a:lnTo>
                    <a:pt x="332" y="1239"/>
                  </a:lnTo>
                  <a:lnTo>
                    <a:pt x="316" y="1242"/>
                  </a:lnTo>
                  <a:lnTo>
                    <a:pt x="301" y="1245"/>
                  </a:lnTo>
                  <a:lnTo>
                    <a:pt x="287" y="1252"/>
                  </a:lnTo>
                  <a:lnTo>
                    <a:pt x="273" y="1259"/>
                  </a:lnTo>
                  <a:lnTo>
                    <a:pt x="261" y="1268"/>
                  </a:lnTo>
                  <a:lnTo>
                    <a:pt x="249" y="1278"/>
                  </a:lnTo>
                  <a:lnTo>
                    <a:pt x="238" y="1290"/>
                  </a:lnTo>
                  <a:lnTo>
                    <a:pt x="227" y="1303"/>
                  </a:lnTo>
                  <a:lnTo>
                    <a:pt x="219" y="1317"/>
                  </a:lnTo>
                  <a:lnTo>
                    <a:pt x="210" y="1332"/>
                  </a:lnTo>
                  <a:lnTo>
                    <a:pt x="201" y="1348"/>
                  </a:lnTo>
                  <a:lnTo>
                    <a:pt x="195" y="1365"/>
                  </a:lnTo>
                  <a:lnTo>
                    <a:pt x="188" y="1383"/>
                  </a:lnTo>
                  <a:lnTo>
                    <a:pt x="182" y="1402"/>
                  </a:lnTo>
                  <a:lnTo>
                    <a:pt x="177" y="1422"/>
                  </a:lnTo>
                  <a:lnTo>
                    <a:pt x="172" y="1442"/>
                  </a:lnTo>
                  <a:lnTo>
                    <a:pt x="168" y="1464"/>
                  </a:lnTo>
                  <a:lnTo>
                    <a:pt x="164" y="1485"/>
                  </a:lnTo>
                  <a:lnTo>
                    <a:pt x="160" y="1507"/>
                  </a:lnTo>
                  <a:lnTo>
                    <a:pt x="155" y="1554"/>
                  </a:lnTo>
                  <a:lnTo>
                    <a:pt x="151" y="1600"/>
                  </a:lnTo>
                  <a:lnTo>
                    <a:pt x="148" y="1649"/>
                  </a:lnTo>
                  <a:lnTo>
                    <a:pt x="146" y="1696"/>
                  </a:lnTo>
                  <a:lnTo>
                    <a:pt x="146" y="1744"/>
                  </a:lnTo>
                  <a:lnTo>
                    <a:pt x="146" y="1791"/>
                  </a:lnTo>
                  <a:lnTo>
                    <a:pt x="146" y="2446"/>
                  </a:lnTo>
                  <a:lnTo>
                    <a:pt x="0" y="2446"/>
                  </a:lnTo>
                  <a:lnTo>
                    <a:pt x="0" y="0"/>
                  </a:lnTo>
                  <a:lnTo>
                    <a:pt x="146"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9" name="Freeform 132">
              <a:extLst>
                <a:ext uri="{FF2B5EF4-FFF2-40B4-BE49-F238E27FC236}">
                  <a16:creationId xmlns:a16="http://schemas.microsoft.com/office/drawing/2014/main" id="{52134E47-8D6B-4A0F-9E12-5FE38CA310C5}"/>
                </a:ext>
              </a:extLst>
            </p:cNvPr>
            <p:cNvSpPr>
              <a:spLocks noChangeAspect="1" noEditPoints="1"/>
            </p:cNvSpPr>
            <p:nvPr/>
          </p:nvSpPr>
          <p:spPr bwMode="black">
            <a:xfrm>
              <a:off x="4246" y="1912"/>
              <a:ext cx="99" cy="164"/>
            </a:xfrm>
            <a:custGeom>
              <a:avLst/>
              <a:gdLst>
                <a:gd name="T0" fmla="*/ 57 w 888"/>
                <a:gd name="T1" fmla="*/ 26 h 1471"/>
                <a:gd name="T2" fmla="*/ 65 w 888"/>
                <a:gd name="T3" fmla="*/ 30 h 1471"/>
                <a:gd name="T4" fmla="*/ 72 w 888"/>
                <a:gd name="T5" fmla="*/ 38 h 1471"/>
                <a:gd name="T6" fmla="*/ 77 w 888"/>
                <a:gd name="T7" fmla="*/ 47 h 1471"/>
                <a:gd name="T8" fmla="*/ 80 w 888"/>
                <a:gd name="T9" fmla="*/ 59 h 1471"/>
                <a:gd name="T10" fmla="*/ 83 w 888"/>
                <a:gd name="T11" fmla="*/ 73 h 1471"/>
                <a:gd name="T12" fmla="*/ 83 w 888"/>
                <a:gd name="T13" fmla="*/ 87 h 1471"/>
                <a:gd name="T14" fmla="*/ 81 w 888"/>
                <a:gd name="T15" fmla="*/ 101 h 1471"/>
                <a:gd name="T16" fmla="*/ 78 w 888"/>
                <a:gd name="T17" fmla="*/ 114 h 1471"/>
                <a:gd name="T18" fmla="*/ 73 w 888"/>
                <a:gd name="T19" fmla="*/ 125 h 1471"/>
                <a:gd name="T20" fmla="*/ 66 w 888"/>
                <a:gd name="T21" fmla="*/ 133 h 1471"/>
                <a:gd name="T22" fmla="*/ 59 w 888"/>
                <a:gd name="T23" fmla="*/ 138 h 1471"/>
                <a:gd name="T24" fmla="*/ 50 w 888"/>
                <a:gd name="T25" fmla="*/ 140 h 1471"/>
                <a:gd name="T26" fmla="*/ 41 w 888"/>
                <a:gd name="T27" fmla="*/ 138 h 1471"/>
                <a:gd name="T28" fmla="*/ 33 w 888"/>
                <a:gd name="T29" fmla="*/ 133 h 1471"/>
                <a:gd name="T30" fmla="*/ 27 w 888"/>
                <a:gd name="T31" fmla="*/ 125 h 1471"/>
                <a:gd name="T32" fmla="*/ 22 w 888"/>
                <a:gd name="T33" fmla="*/ 114 h 1471"/>
                <a:gd name="T34" fmla="*/ 18 w 888"/>
                <a:gd name="T35" fmla="*/ 101 h 1471"/>
                <a:gd name="T36" fmla="*/ 16 w 888"/>
                <a:gd name="T37" fmla="*/ 87 h 1471"/>
                <a:gd name="T38" fmla="*/ 17 w 888"/>
                <a:gd name="T39" fmla="*/ 73 h 1471"/>
                <a:gd name="T40" fmla="*/ 19 w 888"/>
                <a:gd name="T41" fmla="*/ 59 h 1471"/>
                <a:gd name="T42" fmla="*/ 22 w 888"/>
                <a:gd name="T43" fmla="*/ 47 h 1471"/>
                <a:gd name="T44" fmla="*/ 28 w 888"/>
                <a:gd name="T45" fmla="*/ 38 h 1471"/>
                <a:gd name="T46" fmla="*/ 35 w 888"/>
                <a:gd name="T47" fmla="*/ 30 h 1471"/>
                <a:gd name="T48" fmla="*/ 43 w 888"/>
                <a:gd name="T49" fmla="*/ 26 h 1471"/>
                <a:gd name="T50" fmla="*/ 50 w 888"/>
                <a:gd name="T51" fmla="*/ 164 h 1471"/>
                <a:gd name="T52" fmla="*/ 62 w 888"/>
                <a:gd name="T53" fmla="*/ 162 h 1471"/>
                <a:gd name="T54" fmla="*/ 73 w 888"/>
                <a:gd name="T55" fmla="*/ 154 h 1471"/>
                <a:gd name="T56" fmla="*/ 83 w 888"/>
                <a:gd name="T57" fmla="*/ 143 h 1471"/>
                <a:gd name="T58" fmla="*/ 90 w 888"/>
                <a:gd name="T59" fmla="*/ 128 h 1471"/>
                <a:gd name="T60" fmla="*/ 96 w 888"/>
                <a:gd name="T61" fmla="*/ 110 h 1471"/>
                <a:gd name="T62" fmla="*/ 99 w 888"/>
                <a:gd name="T63" fmla="*/ 90 h 1471"/>
                <a:gd name="T64" fmla="*/ 98 w 888"/>
                <a:gd name="T65" fmla="*/ 69 h 1471"/>
                <a:gd name="T66" fmla="*/ 95 w 888"/>
                <a:gd name="T67" fmla="*/ 49 h 1471"/>
                <a:gd name="T68" fmla="*/ 89 w 888"/>
                <a:gd name="T69" fmla="*/ 32 h 1471"/>
                <a:gd name="T70" fmla="*/ 81 w 888"/>
                <a:gd name="T71" fmla="*/ 18 h 1471"/>
                <a:gd name="T72" fmla="*/ 71 w 888"/>
                <a:gd name="T73" fmla="*/ 8 h 1471"/>
                <a:gd name="T74" fmla="*/ 60 w 888"/>
                <a:gd name="T75" fmla="*/ 2 h 1471"/>
                <a:gd name="T76" fmla="*/ 48 w 888"/>
                <a:gd name="T77" fmla="*/ 0 h 1471"/>
                <a:gd name="T78" fmla="*/ 35 w 888"/>
                <a:gd name="T79" fmla="*/ 4 h 1471"/>
                <a:gd name="T80" fmla="*/ 24 w 888"/>
                <a:gd name="T81" fmla="*/ 12 h 1471"/>
                <a:gd name="T82" fmla="*/ 15 w 888"/>
                <a:gd name="T83" fmla="*/ 24 h 1471"/>
                <a:gd name="T84" fmla="*/ 7 w 888"/>
                <a:gd name="T85" fmla="*/ 39 h 1471"/>
                <a:gd name="T86" fmla="*/ 2 w 888"/>
                <a:gd name="T87" fmla="*/ 57 h 1471"/>
                <a:gd name="T88" fmla="*/ 0 w 888"/>
                <a:gd name="T89" fmla="*/ 77 h 1471"/>
                <a:gd name="T90" fmla="*/ 1 w 888"/>
                <a:gd name="T91" fmla="*/ 98 h 1471"/>
                <a:gd name="T92" fmla="*/ 5 w 888"/>
                <a:gd name="T93" fmla="*/ 118 h 1471"/>
                <a:gd name="T94" fmla="*/ 12 w 888"/>
                <a:gd name="T95" fmla="*/ 134 h 1471"/>
                <a:gd name="T96" fmla="*/ 20 w 888"/>
                <a:gd name="T97" fmla="*/ 148 h 1471"/>
                <a:gd name="T98" fmla="*/ 31 w 888"/>
                <a:gd name="T99" fmla="*/ 158 h 1471"/>
                <a:gd name="T100" fmla="*/ 43 w 888"/>
                <a:gd name="T101" fmla="*/ 163 h 14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88" h="1471">
                  <a:moveTo>
                    <a:pt x="451" y="219"/>
                  </a:moveTo>
                  <a:lnTo>
                    <a:pt x="467" y="220"/>
                  </a:lnTo>
                  <a:lnTo>
                    <a:pt x="484" y="222"/>
                  </a:lnTo>
                  <a:lnTo>
                    <a:pt x="499" y="225"/>
                  </a:lnTo>
                  <a:lnTo>
                    <a:pt x="514" y="229"/>
                  </a:lnTo>
                  <a:lnTo>
                    <a:pt x="529" y="235"/>
                  </a:lnTo>
                  <a:lnTo>
                    <a:pt x="543" y="242"/>
                  </a:lnTo>
                  <a:lnTo>
                    <a:pt x="557" y="250"/>
                  </a:lnTo>
                  <a:lnTo>
                    <a:pt x="571" y="260"/>
                  </a:lnTo>
                  <a:lnTo>
                    <a:pt x="584" y="271"/>
                  </a:lnTo>
                  <a:lnTo>
                    <a:pt x="596" y="281"/>
                  </a:lnTo>
                  <a:lnTo>
                    <a:pt x="609" y="294"/>
                  </a:lnTo>
                  <a:lnTo>
                    <a:pt x="620" y="307"/>
                  </a:lnTo>
                  <a:lnTo>
                    <a:pt x="632" y="321"/>
                  </a:lnTo>
                  <a:lnTo>
                    <a:pt x="643" y="337"/>
                  </a:lnTo>
                  <a:lnTo>
                    <a:pt x="652" y="353"/>
                  </a:lnTo>
                  <a:lnTo>
                    <a:pt x="662" y="370"/>
                  </a:lnTo>
                  <a:lnTo>
                    <a:pt x="672" y="387"/>
                  </a:lnTo>
                  <a:lnTo>
                    <a:pt x="680" y="407"/>
                  </a:lnTo>
                  <a:lnTo>
                    <a:pt x="689" y="425"/>
                  </a:lnTo>
                  <a:lnTo>
                    <a:pt x="697" y="446"/>
                  </a:lnTo>
                  <a:lnTo>
                    <a:pt x="704" y="466"/>
                  </a:lnTo>
                  <a:lnTo>
                    <a:pt x="711" y="488"/>
                  </a:lnTo>
                  <a:lnTo>
                    <a:pt x="716" y="510"/>
                  </a:lnTo>
                  <a:lnTo>
                    <a:pt x="722" y="532"/>
                  </a:lnTo>
                  <a:lnTo>
                    <a:pt x="727" y="555"/>
                  </a:lnTo>
                  <a:lnTo>
                    <a:pt x="731" y="579"/>
                  </a:lnTo>
                  <a:lnTo>
                    <a:pt x="735" y="603"/>
                  </a:lnTo>
                  <a:lnTo>
                    <a:pt x="738" y="628"/>
                  </a:lnTo>
                  <a:lnTo>
                    <a:pt x="740" y="652"/>
                  </a:lnTo>
                  <a:lnTo>
                    <a:pt x="741" y="677"/>
                  </a:lnTo>
                  <a:lnTo>
                    <a:pt x="742" y="703"/>
                  </a:lnTo>
                  <a:lnTo>
                    <a:pt x="743" y="728"/>
                  </a:lnTo>
                  <a:lnTo>
                    <a:pt x="742" y="755"/>
                  </a:lnTo>
                  <a:lnTo>
                    <a:pt x="741" y="782"/>
                  </a:lnTo>
                  <a:lnTo>
                    <a:pt x="740" y="809"/>
                  </a:lnTo>
                  <a:lnTo>
                    <a:pt x="738" y="834"/>
                  </a:lnTo>
                  <a:lnTo>
                    <a:pt x="735" y="860"/>
                  </a:lnTo>
                  <a:lnTo>
                    <a:pt x="731" y="885"/>
                  </a:lnTo>
                  <a:lnTo>
                    <a:pt x="727" y="910"/>
                  </a:lnTo>
                  <a:lnTo>
                    <a:pt x="722" y="934"/>
                  </a:lnTo>
                  <a:lnTo>
                    <a:pt x="716" y="956"/>
                  </a:lnTo>
                  <a:lnTo>
                    <a:pt x="711" y="979"/>
                  </a:lnTo>
                  <a:lnTo>
                    <a:pt x="704" y="1001"/>
                  </a:lnTo>
                  <a:lnTo>
                    <a:pt x="697" y="1022"/>
                  </a:lnTo>
                  <a:lnTo>
                    <a:pt x="689" y="1043"/>
                  </a:lnTo>
                  <a:lnTo>
                    <a:pt x="680" y="1062"/>
                  </a:lnTo>
                  <a:lnTo>
                    <a:pt x="672" y="1082"/>
                  </a:lnTo>
                  <a:lnTo>
                    <a:pt x="662" y="1100"/>
                  </a:lnTo>
                  <a:lnTo>
                    <a:pt x="652" y="1118"/>
                  </a:lnTo>
                  <a:lnTo>
                    <a:pt x="643" y="1134"/>
                  </a:lnTo>
                  <a:lnTo>
                    <a:pt x="632" y="1149"/>
                  </a:lnTo>
                  <a:lnTo>
                    <a:pt x="620" y="1164"/>
                  </a:lnTo>
                  <a:lnTo>
                    <a:pt x="609" y="1177"/>
                  </a:lnTo>
                  <a:lnTo>
                    <a:pt x="596" y="1190"/>
                  </a:lnTo>
                  <a:lnTo>
                    <a:pt x="584" y="1201"/>
                  </a:lnTo>
                  <a:lnTo>
                    <a:pt x="571" y="1212"/>
                  </a:lnTo>
                  <a:lnTo>
                    <a:pt x="557" y="1221"/>
                  </a:lnTo>
                  <a:lnTo>
                    <a:pt x="543" y="1229"/>
                  </a:lnTo>
                  <a:lnTo>
                    <a:pt x="529" y="1237"/>
                  </a:lnTo>
                  <a:lnTo>
                    <a:pt x="514" y="1242"/>
                  </a:lnTo>
                  <a:lnTo>
                    <a:pt x="499" y="1246"/>
                  </a:lnTo>
                  <a:lnTo>
                    <a:pt x="484" y="1250"/>
                  </a:lnTo>
                  <a:lnTo>
                    <a:pt x="467" y="1252"/>
                  </a:lnTo>
                  <a:lnTo>
                    <a:pt x="451" y="1253"/>
                  </a:lnTo>
                  <a:lnTo>
                    <a:pt x="434" y="1252"/>
                  </a:lnTo>
                  <a:lnTo>
                    <a:pt x="417" y="1250"/>
                  </a:lnTo>
                  <a:lnTo>
                    <a:pt x="400" y="1246"/>
                  </a:lnTo>
                  <a:lnTo>
                    <a:pt x="384" y="1242"/>
                  </a:lnTo>
                  <a:lnTo>
                    <a:pt x="368" y="1237"/>
                  </a:lnTo>
                  <a:lnTo>
                    <a:pt x="353" y="1229"/>
                  </a:lnTo>
                  <a:lnTo>
                    <a:pt x="339" y="1221"/>
                  </a:lnTo>
                  <a:lnTo>
                    <a:pt x="324" y="1212"/>
                  </a:lnTo>
                  <a:lnTo>
                    <a:pt x="311" y="1201"/>
                  </a:lnTo>
                  <a:lnTo>
                    <a:pt x="296" y="1190"/>
                  </a:lnTo>
                  <a:lnTo>
                    <a:pt x="283" y="1177"/>
                  </a:lnTo>
                  <a:lnTo>
                    <a:pt x="272" y="1164"/>
                  </a:lnTo>
                  <a:lnTo>
                    <a:pt x="260" y="1149"/>
                  </a:lnTo>
                  <a:lnTo>
                    <a:pt x="249" y="1134"/>
                  </a:lnTo>
                  <a:lnTo>
                    <a:pt x="238" y="1118"/>
                  </a:lnTo>
                  <a:lnTo>
                    <a:pt x="227" y="1100"/>
                  </a:lnTo>
                  <a:lnTo>
                    <a:pt x="218" y="1082"/>
                  </a:lnTo>
                  <a:lnTo>
                    <a:pt x="209" y="1062"/>
                  </a:lnTo>
                  <a:lnTo>
                    <a:pt x="200" y="1043"/>
                  </a:lnTo>
                  <a:lnTo>
                    <a:pt x="193" y="1022"/>
                  </a:lnTo>
                  <a:lnTo>
                    <a:pt x="185" y="1001"/>
                  </a:lnTo>
                  <a:lnTo>
                    <a:pt x="179" y="979"/>
                  </a:lnTo>
                  <a:lnTo>
                    <a:pt x="172" y="956"/>
                  </a:lnTo>
                  <a:lnTo>
                    <a:pt x="167" y="934"/>
                  </a:lnTo>
                  <a:lnTo>
                    <a:pt x="162" y="910"/>
                  </a:lnTo>
                  <a:lnTo>
                    <a:pt x="158" y="885"/>
                  </a:lnTo>
                  <a:lnTo>
                    <a:pt x="154" y="860"/>
                  </a:lnTo>
                  <a:lnTo>
                    <a:pt x="152" y="834"/>
                  </a:lnTo>
                  <a:lnTo>
                    <a:pt x="148" y="809"/>
                  </a:lnTo>
                  <a:lnTo>
                    <a:pt x="147" y="782"/>
                  </a:lnTo>
                  <a:lnTo>
                    <a:pt x="146" y="755"/>
                  </a:lnTo>
                  <a:lnTo>
                    <a:pt x="146" y="728"/>
                  </a:lnTo>
                  <a:lnTo>
                    <a:pt x="146" y="703"/>
                  </a:lnTo>
                  <a:lnTo>
                    <a:pt x="147" y="677"/>
                  </a:lnTo>
                  <a:lnTo>
                    <a:pt x="148" y="652"/>
                  </a:lnTo>
                  <a:lnTo>
                    <a:pt x="152" y="628"/>
                  </a:lnTo>
                  <a:lnTo>
                    <a:pt x="154" y="603"/>
                  </a:lnTo>
                  <a:lnTo>
                    <a:pt x="158" y="579"/>
                  </a:lnTo>
                  <a:lnTo>
                    <a:pt x="162" y="555"/>
                  </a:lnTo>
                  <a:lnTo>
                    <a:pt x="167" y="532"/>
                  </a:lnTo>
                  <a:lnTo>
                    <a:pt x="172" y="510"/>
                  </a:lnTo>
                  <a:lnTo>
                    <a:pt x="179" y="488"/>
                  </a:lnTo>
                  <a:lnTo>
                    <a:pt x="185" y="466"/>
                  </a:lnTo>
                  <a:lnTo>
                    <a:pt x="193" y="446"/>
                  </a:lnTo>
                  <a:lnTo>
                    <a:pt x="200" y="425"/>
                  </a:lnTo>
                  <a:lnTo>
                    <a:pt x="209" y="407"/>
                  </a:lnTo>
                  <a:lnTo>
                    <a:pt x="218" y="387"/>
                  </a:lnTo>
                  <a:lnTo>
                    <a:pt x="227" y="370"/>
                  </a:lnTo>
                  <a:lnTo>
                    <a:pt x="238" y="353"/>
                  </a:lnTo>
                  <a:lnTo>
                    <a:pt x="249" y="337"/>
                  </a:lnTo>
                  <a:lnTo>
                    <a:pt x="260" y="321"/>
                  </a:lnTo>
                  <a:lnTo>
                    <a:pt x="272" y="307"/>
                  </a:lnTo>
                  <a:lnTo>
                    <a:pt x="283" y="294"/>
                  </a:lnTo>
                  <a:lnTo>
                    <a:pt x="296" y="281"/>
                  </a:lnTo>
                  <a:lnTo>
                    <a:pt x="311" y="271"/>
                  </a:lnTo>
                  <a:lnTo>
                    <a:pt x="324" y="260"/>
                  </a:lnTo>
                  <a:lnTo>
                    <a:pt x="339" y="250"/>
                  </a:lnTo>
                  <a:lnTo>
                    <a:pt x="353" y="242"/>
                  </a:lnTo>
                  <a:lnTo>
                    <a:pt x="368" y="235"/>
                  </a:lnTo>
                  <a:lnTo>
                    <a:pt x="384" y="229"/>
                  </a:lnTo>
                  <a:lnTo>
                    <a:pt x="400" y="225"/>
                  </a:lnTo>
                  <a:lnTo>
                    <a:pt x="417" y="222"/>
                  </a:lnTo>
                  <a:lnTo>
                    <a:pt x="434" y="220"/>
                  </a:lnTo>
                  <a:lnTo>
                    <a:pt x="451" y="219"/>
                  </a:lnTo>
                  <a:close/>
                  <a:moveTo>
                    <a:pt x="451" y="1471"/>
                  </a:moveTo>
                  <a:lnTo>
                    <a:pt x="473" y="1470"/>
                  </a:lnTo>
                  <a:lnTo>
                    <a:pt x="494" y="1467"/>
                  </a:lnTo>
                  <a:lnTo>
                    <a:pt x="516" y="1463"/>
                  </a:lnTo>
                  <a:lnTo>
                    <a:pt x="537" y="1456"/>
                  </a:lnTo>
                  <a:lnTo>
                    <a:pt x="558" y="1449"/>
                  </a:lnTo>
                  <a:lnTo>
                    <a:pt x="579" y="1439"/>
                  </a:lnTo>
                  <a:lnTo>
                    <a:pt x="598" y="1427"/>
                  </a:lnTo>
                  <a:lnTo>
                    <a:pt x="618" y="1414"/>
                  </a:lnTo>
                  <a:lnTo>
                    <a:pt x="637" y="1400"/>
                  </a:lnTo>
                  <a:lnTo>
                    <a:pt x="656" y="1384"/>
                  </a:lnTo>
                  <a:lnTo>
                    <a:pt x="674" y="1366"/>
                  </a:lnTo>
                  <a:lnTo>
                    <a:pt x="692" y="1348"/>
                  </a:lnTo>
                  <a:lnTo>
                    <a:pt x="710" y="1327"/>
                  </a:lnTo>
                  <a:lnTo>
                    <a:pt x="726" y="1306"/>
                  </a:lnTo>
                  <a:lnTo>
                    <a:pt x="742" y="1282"/>
                  </a:lnTo>
                  <a:lnTo>
                    <a:pt x="757" y="1258"/>
                  </a:lnTo>
                  <a:lnTo>
                    <a:pt x="772" y="1232"/>
                  </a:lnTo>
                  <a:lnTo>
                    <a:pt x="785" y="1206"/>
                  </a:lnTo>
                  <a:lnTo>
                    <a:pt x="799" y="1178"/>
                  </a:lnTo>
                  <a:lnTo>
                    <a:pt x="811" y="1149"/>
                  </a:lnTo>
                  <a:lnTo>
                    <a:pt x="823" y="1119"/>
                  </a:lnTo>
                  <a:lnTo>
                    <a:pt x="834" y="1088"/>
                  </a:lnTo>
                  <a:lnTo>
                    <a:pt x="844" y="1056"/>
                  </a:lnTo>
                  <a:lnTo>
                    <a:pt x="852" y="1022"/>
                  </a:lnTo>
                  <a:lnTo>
                    <a:pt x="861" y="989"/>
                  </a:lnTo>
                  <a:lnTo>
                    <a:pt x="868" y="954"/>
                  </a:lnTo>
                  <a:lnTo>
                    <a:pt x="874" y="919"/>
                  </a:lnTo>
                  <a:lnTo>
                    <a:pt x="880" y="882"/>
                  </a:lnTo>
                  <a:lnTo>
                    <a:pt x="883" y="845"/>
                  </a:lnTo>
                  <a:lnTo>
                    <a:pt x="886" y="806"/>
                  </a:lnTo>
                  <a:lnTo>
                    <a:pt x="888" y="768"/>
                  </a:lnTo>
                  <a:lnTo>
                    <a:pt x="888" y="728"/>
                  </a:lnTo>
                  <a:lnTo>
                    <a:pt x="888" y="690"/>
                  </a:lnTo>
                  <a:lnTo>
                    <a:pt x="886" y="654"/>
                  </a:lnTo>
                  <a:lnTo>
                    <a:pt x="883" y="617"/>
                  </a:lnTo>
                  <a:lnTo>
                    <a:pt x="880" y="580"/>
                  </a:lnTo>
                  <a:lnTo>
                    <a:pt x="874" y="544"/>
                  </a:lnTo>
                  <a:lnTo>
                    <a:pt x="868" y="510"/>
                  </a:lnTo>
                  <a:lnTo>
                    <a:pt x="861" y="476"/>
                  </a:lnTo>
                  <a:lnTo>
                    <a:pt x="852" y="443"/>
                  </a:lnTo>
                  <a:lnTo>
                    <a:pt x="844" y="410"/>
                  </a:lnTo>
                  <a:lnTo>
                    <a:pt x="834" y="379"/>
                  </a:lnTo>
                  <a:lnTo>
                    <a:pt x="823" y="348"/>
                  </a:lnTo>
                  <a:lnTo>
                    <a:pt x="811" y="319"/>
                  </a:lnTo>
                  <a:lnTo>
                    <a:pt x="799" y="291"/>
                  </a:lnTo>
                  <a:lnTo>
                    <a:pt x="785" y="263"/>
                  </a:lnTo>
                  <a:lnTo>
                    <a:pt x="772" y="237"/>
                  </a:lnTo>
                  <a:lnTo>
                    <a:pt x="757" y="212"/>
                  </a:lnTo>
                  <a:lnTo>
                    <a:pt x="742" y="187"/>
                  </a:lnTo>
                  <a:lnTo>
                    <a:pt x="726" y="165"/>
                  </a:lnTo>
                  <a:lnTo>
                    <a:pt x="710" y="144"/>
                  </a:lnTo>
                  <a:lnTo>
                    <a:pt x="692" y="123"/>
                  </a:lnTo>
                  <a:lnTo>
                    <a:pt x="674" y="105"/>
                  </a:lnTo>
                  <a:lnTo>
                    <a:pt x="656" y="88"/>
                  </a:lnTo>
                  <a:lnTo>
                    <a:pt x="637" y="72"/>
                  </a:lnTo>
                  <a:lnTo>
                    <a:pt x="618" y="58"/>
                  </a:lnTo>
                  <a:lnTo>
                    <a:pt x="598" y="45"/>
                  </a:lnTo>
                  <a:lnTo>
                    <a:pt x="579" y="33"/>
                  </a:lnTo>
                  <a:lnTo>
                    <a:pt x="558" y="23"/>
                  </a:lnTo>
                  <a:lnTo>
                    <a:pt x="537" y="15"/>
                  </a:lnTo>
                  <a:lnTo>
                    <a:pt x="516" y="9"/>
                  </a:lnTo>
                  <a:lnTo>
                    <a:pt x="494" y="5"/>
                  </a:lnTo>
                  <a:lnTo>
                    <a:pt x="473" y="1"/>
                  </a:lnTo>
                  <a:lnTo>
                    <a:pt x="451" y="0"/>
                  </a:lnTo>
                  <a:lnTo>
                    <a:pt x="428" y="1"/>
                  </a:lnTo>
                  <a:lnTo>
                    <a:pt x="406" y="5"/>
                  </a:lnTo>
                  <a:lnTo>
                    <a:pt x="383" y="9"/>
                  </a:lnTo>
                  <a:lnTo>
                    <a:pt x="361" y="15"/>
                  </a:lnTo>
                  <a:lnTo>
                    <a:pt x="340" y="23"/>
                  </a:lnTo>
                  <a:lnTo>
                    <a:pt x="318" y="33"/>
                  </a:lnTo>
                  <a:lnTo>
                    <a:pt x="298" y="45"/>
                  </a:lnTo>
                  <a:lnTo>
                    <a:pt x="277" y="58"/>
                  </a:lnTo>
                  <a:lnTo>
                    <a:pt x="256" y="72"/>
                  </a:lnTo>
                  <a:lnTo>
                    <a:pt x="237" y="88"/>
                  </a:lnTo>
                  <a:lnTo>
                    <a:pt x="219" y="105"/>
                  </a:lnTo>
                  <a:lnTo>
                    <a:pt x="200" y="123"/>
                  </a:lnTo>
                  <a:lnTo>
                    <a:pt x="182" y="144"/>
                  </a:lnTo>
                  <a:lnTo>
                    <a:pt x="166" y="165"/>
                  </a:lnTo>
                  <a:lnTo>
                    <a:pt x="148" y="187"/>
                  </a:lnTo>
                  <a:lnTo>
                    <a:pt x="133" y="212"/>
                  </a:lnTo>
                  <a:lnTo>
                    <a:pt x="118" y="237"/>
                  </a:lnTo>
                  <a:lnTo>
                    <a:pt x="104" y="263"/>
                  </a:lnTo>
                  <a:lnTo>
                    <a:pt x="90" y="291"/>
                  </a:lnTo>
                  <a:lnTo>
                    <a:pt x="78" y="319"/>
                  </a:lnTo>
                  <a:lnTo>
                    <a:pt x="66" y="348"/>
                  </a:lnTo>
                  <a:lnTo>
                    <a:pt x="55" y="379"/>
                  </a:lnTo>
                  <a:lnTo>
                    <a:pt x="46" y="410"/>
                  </a:lnTo>
                  <a:lnTo>
                    <a:pt x="36" y="443"/>
                  </a:lnTo>
                  <a:lnTo>
                    <a:pt x="28" y="476"/>
                  </a:lnTo>
                  <a:lnTo>
                    <a:pt x="21" y="510"/>
                  </a:lnTo>
                  <a:lnTo>
                    <a:pt x="14" y="544"/>
                  </a:lnTo>
                  <a:lnTo>
                    <a:pt x="10" y="580"/>
                  </a:lnTo>
                  <a:lnTo>
                    <a:pt x="6" y="617"/>
                  </a:lnTo>
                  <a:lnTo>
                    <a:pt x="2" y="654"/>
                  </a:lnTo>
                  <a:lnTo>
                    <a:pt x="1" y="690"/>
                  </a:lnTo>
                  <a:lnTo>
                    <a:pt x="0" y="728"/>
                  </a:lnTo>
                  <a:lnTo>
                    <a:pt x="1" y="768"/>
                  </a:lnTo>
                  <a:lnTo>
                    <a:pt x="2" y="806"/>
                  </a:lnTo>
                  <a:lnTo>
                    <a:pt x="6" y="845"/>
                  </a:lnTo>
                  <a:lnTo>
                    <a:pt x="10" y="882"/>
                  </a:lnTo>
                  <a:lnTo>
                    <a:pt x="14" y="919"/>
                  </a:lnTo>
                  <a:lnTo>
                    <a:pt x="21" y="954"/>
                  </a:lnTo>
                  <a:lnTo>
                    <a:pt x="28" y="989"/>
                  </a:lnTo>
                  <a:lnTo>
                    <a:pt x="36" y="1022"/>
                  </a:lnTo>
                  <a:lnTo>
                    <a:pt x="46" y="1056"/>
                  </a:lnTo>
                  <a:lnTo>
                    <a:pt x="55" y="1088"/>
                  </a:lnTo>
                  <a:lnTo>
                    <a:pt x="66" y="1119"/>
                  </a:lnTo>
                  <a:lnTo>
                    <a:pt x="78" y="1149"/>
                  </a:lnTo>
                  <a:lnTo>
                    <a:pt x="90" y="1178"/>
                  </a:lnTo>
                  <a:lnTo>
                    <a:pt x="104" y="1206"/>
                  </a:lnTo>
                  <a:lnTo>
                    <a:pt x="118" y="1232"/>
                  </a:lnTo>
                  <a:lnTo>
                    <a:pt x="133" y="1258"/>
                  </a:lnTo>
                  <a:lnTo>
                    <a:pt x="148" y="1282"/>
                  </a:lnTo>
                  <a:lnTo>
                    <a:pt x="166" y="1306"/>
                  </a:lnTo>
                  <a:lnTo>
                    <a:pt x="182" y="1327"/>
                  </a:lnTo>
                  <a:lnTo>
                    <a:pt x="200" y="1348"/>
                  </a:lnTo>
                  <a:lnTo>
                    <a:pt x="219" y="1366"/>
                  </a:lnTo>
                  <a:lnTo>
                    <a:pt x="237" y="1384"/>
                  </a:lnTo>
                  <a:lnTo>
                    <a:pt x="256" y="1400"/>
                  </a:lnTo>
                  <a:lnTo>
                    <a:pt x="277" y="1414"/>
                  </a:lnTo>
                  <a:lnTo>
                    <a:pt x="298" y="1427"/>
                  </a:lnTo>
                  <a:lnTo>
                    <a:pt x="318" y="1439"/>
                  </a:lnTo>
                  <a:lnTo>
                    <a:pt x="340" y="1449"/>
                  </a:lnTo>
                  <a:lnTo>
                    <a:pt x="361" y="1456"/>
                  </a:lnTo>
                  <a:lnTo>
                    <a:pt x="383" y="1463"/>
                  </a:lnTo>
                  <a:lnTo>
                    <a:pt x="406" y="1467"/>
                  </a:lnTo>
                  <a:lnTo>
                    <a:pt x="428" y="1470"/>
                  </a:lnTo>
                  <a:lnTo>
                    <a:pt x="451" y="14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 name="Freeform 133">
              <a:extLst>
                <a:ext uri="{FF2B5EF4-FFF2-40B4-BE49-F238E27FC236}">
                  <a16:creationId xmlns:a16="http://schemas.microsoft.com/office/drawing/2014/main" id="{FBCFF758-721C-4A1C-ACF6-E6C435B9298B}"/>
                </a:ext>
              </a:extLst>
            </p:cNvPr>
            <p:cNvSpPr>
              <a:spLocks noChangeAspect="1"/>
            </p:cNvSpPr>
            <p:nvPr/>
          </p:nvSpPr>
          <p:spPr bwMode="black">
            <a:xfrm>
              <a:off x="4427" y="1812"/>
              <a:ext cx="133" cy="270"/>
            </a:xfrm>
            <a:custGeom>
              <a:avLst/>
              <a:gdLst>
                <a:gd name="T0" fmla="*/ 0 w 1193"/>
                <a:gd name="T1" fmla="*/ 0 h 2432"/>
                <a:gd name="T2" fmla="*/ 117 w 1193"/>
                <a:gd name="T3" fmla="*/ 202 h 2432"/>
                <a:gd name="T4" fmla="*/ 117 w 1193"/>
                <a:gd name="T5" fmla="*/ 11 h 2432"/>
                <a:gd name="T6" fmla="*/ 133 w 1193"/>
                <a:gd name="T7" fmla="*/ 11 h 2432"/>
                <a:gd name="T8" fmla="*/ 133 w 1193"/>
                <a:gd name="T9" fmla="*/ 270 h 2432"/>
                <a:gd name="T10" fmla="*/ 18 w 1193"/>
                <a:gd name="T11" fmla="*/ 68 h 2432"/>
                <a:gd name="T12" fmla="*/ 18 w 1193"/>
                <a:gd name="T13" fmla="*/ 259 h 2432"/>
                <a:gd name="T14" fmla="*/ 0 w 1193"/>
                <a:gd name="T15" fmla="*/ 259 h 2432"/>
                <a:gd name="T16" fmla="*/ 0 w 1193"/>
                <a:gd name="T17" fmla="*/ 0 h 243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193" h="2432">
                  <a:moveTo>
                    <a:pt x="0" y="0"/>
                  </a:moveTo>
                  <a:lnTo>
                    <a:pt x="1048" y="1819"/>
                  </a:lnTo>
                  <a:lnTo>
                    <a:pt x="1048" y="102"/>
                  </a:lnTo>
                  <a:lnTo>
                    <a:pt x="1193" y="102"/>
                  </a:lnTo>
                  <a:lnTo>
                    <a:pt x="1193" y="2432"/>
                  </a:lnTo>
                  <a:lnTo>
                    <a:pt x="160" y="611"/>
                  </a:lnTo>
                  <a:lnTo>
                    <a:pt x="160" y="2329"/>
                  </a:lnTo>
                  <a:lnTo>
                    <a:pt x="0" y="2329"/>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1" name="Freeform 134">
              <a:extLst>
                <a:ext uri="{FF2B5EF4-FFF2-40B4-BE49-F238E27FC236}">
                  <a16:creationId xmlns:a16="http://schemas.microsoft.com/office/drawing/2014/main" id="{63F923E8-0CB1-4798-8FAE-BA444C347D85}"/>
                </a:ext>
              </a:extLst>
            </p:cNvPr>
            <p:cNvSpPr>
              <a:spLocks noChangeAspect="1" noEditPoints="1"/>
            </p:cNvSpPr>
            <p:nvPr/>
          </p:nvSpPr>
          <p:spPr bwMode="black">
            <a:xfrm>
              <a:off x="4580" y="1912"/>
              <a:ext cx="92" cy="164"/>
            </a:xfrm>
            <a:custGeom>
              <a:avLst/>
              <a:gdLst>
                <a:gd name="T0" fmla="*/ 52 w 829"/>
                <a:gd name="T1" fmla="*/ 25 h 1471"/>
                <a:gd name="T2" fmla="*/ 58 w 829"/>
                <a:gd name="T3" fmla="*/ 28 h 1471"/>
                <a:gd name="T4" fmla="*/ 64 w 829"/>
                <a:gd name="T5" fmla="*/ 32 h 1471"/>
                <a:gd name="T6" fmla="*/ 68 w 829"/>
                <a:gd name="T7" fmla="*/ 39 h 1471"/>
                <a:gd name="T8" fmla="*/ 72 w 829"/>
                <a:gd name="T9" fmla="*/ 46 h 1471"/>
                <a:gd name="T10" fmla="*/ 75 w 829"/>
                <a:gd name="T11" fmla="*/ 56 h 1471"/>
                <a:gd name="T12" fmla="*/ 77 w 829"/>
                <a:gd name="T13" fmla="*/ 66 h 1471"/>
                <a:gd name="T14" fmla="*/ 77 w 829"/>
                <a:gd name="T15" fmla="*/ 77 h 1471"/>
                <a:gd name="T16" fmla="*/ 77 w 829"/>
                <a:gd name="T17" fmla="*/ 94 h 1471"/>
                <a:gd name="T18" fmla="*/ 75 w 829"/>
                <a:gd name="T19" fmla="*/ 105 h 1471"/>
                <a:gd name="T20" fmla="*/ 73 w 829"/>
                <a:gd name="T21" fmla="*/ 115 h 1471"/>
                <a:gd name="T22" fmla="*/ 69 w 829"/>
                <a:gd name="T23" fmla="*/ 124 h 1471"/>
                <a:gd name="T24" fmla="*/ 65 w 829"/>
                <a:gd name="T25" fmla="*/ 131 h 1471"/>
                <a:gd name="T26" fmla="*/ 59 w 829"/>
                <a:gd name="T27" fmla="*/ 136 h 1471"/>
                <a:gd name="T28" fmla="*/ 52 w 829"/>
                <a:gd name="T29" fmla="*/ 139 h 1471"/>
                <a:gd name="T30" fmla="*/ 45 w 829"/>
                <a:gd name="T31" fmla="*/ 140 h 1471"/>
                <a:gd name="T32" fmla="*/ 38 w 829"/>
                <a:gd name="T33" fmla="*/ 138 h 1471"/>
                <a:gd name="T34" fmla="*/ 32 w 829"/>
                <a:gd name="T35" fmla="*/ 133 h 1471"/>
                <a:gd name="T36" fmla="*/ 27 w 829"/>
                <a:gd name="T37" fmla="*/ 127 h 1471"/>
                <a:gd name="T38" fmla="*/ 23 w 829"/>
                <a:gd name="T39" fmla="*/ 119 h 1471"/>
                <a:gd name="T40" fmla="*/ 20 w 829"/>
                <a:gd name="T41" fmla="*/ 110 h 1471"/>
                <a:gd name="T42" fmla="*/ 18 w 829"/>
                <a:gd name="T43" fmla="*/ 99 h 1471"/>
                <a:gd name="T44" fmla="*/ 16 w 829"/>
                <a:gd name="T45" fmla="*/ 88 h 1471"/>
                <a:gd name="T46" fmla="*/ 16 w 829"/>
                <a:gd name="T47" fmla="*/ 77 h 1471"/>
                <a:gd name="T48" fmla="*/ 17 w 829"/>
                <a:gd name="T49" fmla="*/ 66 h 1471"/>
                <a:gd name="T50" fmla="*/ 19 w 829"/>
                <a:gd name="T51" fmla="*/ 56 h 1471"/>
                <a:gd name="T52" fmla="*/ 21 w 829"/>
                <a:gd name="T53" fmla="*/ 47 h 1471"/>
                <a:gd name="T54" fmla="*/ 25 w 829"/>
                <a:gd name="T55" fmla="*/ 39 h 1471"/>
                <a:gd name="T56" fmla="*/ 30 w 829"/>
                <a:gd name="T57" fmla="*/ 33 h 1471"/>
                <a:gd name="T58" fmla="*/ 35 w 829"/>
                <a:gd name="T59" fmla="*/ 28 h 1471"/>
                <a:gd name="T60" fmla="*/ 42 w 829"/>
                <a:gd name="T61" fmla="*/ 25 h 1471"/>
                <a:gd name="T62" fmla="*/ 92 w 829"/>
                <a:gd name="T63" fmla="*/ 3 h 1471"/>
                <a:gd name="T64" fmla="*/ 75 w 829"/>
                <a:gd name="T65" fmla="*/ 23 h 1471"/>
                <a:gd name="T66" fmla="*/ 68 w 829"/>
                <a:gd name="T67" fmla="*/ 13 h 1471"/>
                <a:gd name="T68" fmla="*/ 61 w 829"/>
                <a:gd name="T69" fmla="*/ 5 h 1471"/>
                <a:gd name="T70" fmla="*/ 52 w 829"/>
                <a:gd name="T71" fmla="*/ 1 h 1471"/>
                <a:gd name="T72" fmla="*/ 43 w 829"/>
                <a:gd name="T73" fmla="*/ 0 h 1471"/>
                <a:gd name="T74" fmla="*/ 33 w 829"/>
                <a:gd name="T75" fmla="*/ 3 h 1471"/>
                <a:gd name="T76" fmla="*/ 24 w 829"/>
                <a:gd name="T77" fmla="*/ 8 h 1471"/>
                <a:gd name="T78" fmla="*/ 16 w 829"/>
                <a:gd name="T79" fmla="*/ 17 h 1471"/>
                <a:gd name="T80" fmla="*/ 10 w 829"/>
                <a:gd name="T81" fmla="*/ 27 h 1471"/>
                <a:gd name="T82" fmla="*/ 5 w 829"/>
                <a:gd name="T83" fmla="*/ 40 h 1471"/>
                <a:gd name="T84" fmla="*/ 2 w 829"/>
                <a:gd name="T85" fmla="*/ 54 h 1471"/>
                <a:gd name="T86" fmla="*/ 0 w 829"/>
                <a:gd name="T87" fmla="*/ 69 h 1471"/>
                <a:gd name="T88" fmla="*/ 0 w 829"/>
                <a:gd name="T89" fmla="*/ 85 h 1471"/>
                <a:gd name="T90" fmla="*/ 1 w 829"/>
                <a:gd name="T91" fmla="*/ 101 h 1471"/>
                <a:gd name="T92" fmla="*/ 4 w 829"/>
                <a:gd name="T93" fmla="*/ 116 h 1471"/>
                <a:gd name="T94" fmla="*/ 8 w 829"/>
                <a:gd name="T95" fmla="*/ 130 h 1471"/>
                <a:gd name="T96" fmla="*/ 14 w 829"/>
                <a:gd name="T97" fmla="*/ 142 h 1471"/>
                <a:gd name="T98" fmla="*/ 21 w 829"/>
                <a:gd name="T99" fmla="*/ 152 h 1471"/>
                <a:gd name="T100" fmla="*/ 29 w 829"/>
                <a:gd name="T101" fmla="*/ 159 h 1471"/>
                <a:gd name="T102" fmla="*/ 38 w 829"/>
                <a:gd name="T103" fmla="*/ 163 h 1471"/>
                <a:gd name="T104" fmla="*/ 48 w 829"/>
                <a:gd name="T105" fmla="*/ 164 h 1471"/>
                <a:gd name="T106" fmla="*/ 56 w 829"/>
                <a:gd name="T107" fmla="*/ 161 h 1471"/>
                <a:gd name="T108" fmla="*/ 64 w 829"/>
                <a:gd name="T109" fmla="*/ 155 h 1471"/>
                <a:gd name="T110" fmla="*/ 71 w 829"/>
                <a:gd name="T111" fmla="*/ 146 h 1471"/>
                <a:gd name="T112" fmla="*/ 77 w 829"/>
                <a:gd name="T113" fmla="*/ 138 h 14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29" h="1471">
                  <a:moveTo>
                    <a:pt x="421" y="219"/>
                  </a:moveTo>
                  <a:lnTo>
                    <a:pt x="438" y="220"/>
                  </a:lnTo>
                  <a:lnTo>
                    <a:pt x="454" y="222"/>
                  </a:lnTo>
                  <a:lnTo>
                    <a:pt x="469" y="225"/>
                  </a:lnTo>
                  <a:lnTo>
                    <a:pt x="483" y="229"/>
                  </a:lnTo>
                  <a:lnTo>
                    <a:pt x="498" y="235"/>
                  </a:lnTo>
                  <a:lnTo>
                    <a:pt x="512" y="241"/>
                  </a:lnTo>
                  <a:lnTo>
                    <a:pt x="525" y="249"/>
                  </a:lnTo>
                  <a:lnTo>
                    <a:pt x="538" y="258"/>
                  </a:lnTo>
                  <a:lnTo>
                    <a:pt x="551" y="267"/>
                  </a:lnTo>
                  <a:lnTo>
                    <a:pt x="563" y="278"/>
                  </a:lnTo>
                  <a:lnTo>
                    <a:pt x="575" y="290"/>
                  </a:lnTo>
                  <a:lnTo>
                    <a:pt x="586" y="303"/>
                  </a:lnTo>
                  <a:lnTo>
                    <a:pt x="597" y="316"/>
                  </a:lnTo>
                  <a:lnTo>
                    <a:pt x="606" y="331"/>
                  </a:lnTo>
                  <a:lnTo>
                    <a:pt x="616" y="346"/>
                  </a:lnTo>
                  <a:lnTo>
                    <a:pt x="626" y="363"/>
                  </a:lnTo>
                  <a:lnTo>
                    <a:pt x="633" y="380"/>
                  </a:lnTo>
                  <a:lnTo>
                    <a:pt x="642" y="398"/>
                  </a:lnTo>
                  <a:lnTo>
                    <a:pt x="650" y="417"/>
                  </a:lnTo>
                  <a:lnTo>
                    <a:pt x="657" y="436"/>
                  </a:lnTo>
                  <a:lnTo>
                    <a:pt x="664" y="456"/>
                  </a:lnTo>
                  <a:lnTo>
                    <a:pt x="669" y="477"/>
                  </a:lnTo>
                  <a:lnTo>
                    <a:pt x="675" y="498"/>
                  </a:lnTo>
                  <a:lnTo>
                    <a:pt x="680" y="520"/>
                  </a:lnTo>
                  <a:lnTo>
                    <a:pt x="684" y="542"/>
                  </a:lnTo>
                  <a:lnTo>
                    <a:pt x="688" y="566"/>
                  </a:lnTo>
                  <a:lnTo>
                    <a:pt x="691" y="590"/>
                  </a:lnTo>
                  <a:lnTo>
                    <a:pt x="693" y="613"/>
                  </a:lnTo>
                  <a:lnTo>
                    <a:pt x="695" y="638"/>
                  </a:lnTo>
                  <a:lnTo>
                    <a:pt x="697" y="663"/>
                  </a:lnTo>
                  <a:lnTo>
                    <a:pt x="698" y="688"/>
                  </a:lnTo>
                  <a:lnTo>
                    <a:pt x="698" y="714"/>
                  </a:lnTo>
                  <a:lnTo>
                    <a:pt x="697" y="768"/>
                  </a:lnTo>
                  <a:lnTo>
                    <a:pt x="694" y="821"/>
                  </a:lnTo>
                  <a:lnTo>
                    <a:pt x="692" y="846"/>
                  </a:lnTo>
                  <a:lnTo>
                    <a:pt x="689" y="872"/>
                  </a:lnTo>
                  <a:lnTo>
                    <a:pt x="685" y="897"/>
                  </a:lnTo>
                  <a:lnTo>
                    <a:pt x="681" y="921"/>
                  </a:lnTo>
                  <a:lnTo>
                    <a:pt x="677" y="944"/>
                  </a:lnTo>
                  <a:lnTo>
                    <a:pt x="672" y="968"/>
                  </a:lnTo>
                  <a:lnTo>
                    <a:pt x="667" y="991"/>
                  </a:lnTo>
                  <a:lnTo>
                    <a:pt x="661" y="1013"/>
                  </a:lnTo>
                  <a:lnTo>
                    <a:pt x="654" y="1033"/>
                  </a:lnTo>
                  <a:lnTo>
                    <a:pt x="646" y="1054"/>
                  </a:lnTo>
                  <a:lnTo>
                    <a:pt x="639" y="1073"/>
                  </a:lnTo>
                  <a:lnTo>
                    <a:pt x="631" y="1093"/>
                  </a:lnTo>
                  <a:lnTo>
                    <a:pt x="622" y="1111"/>
                  </a:lnTo>
                  <a:lnTo>
                    <a:pt x="613" y="1127"/>
                  </a:lnTo>
                  <a:lnTo>
                    <a:pt x="603" y="1144"/>
                  </a:lnTo>
                  <a:lnTo>
                    <a:pt x="592" y="1159"/>
                  </a:lnTo>
                  <a:lnTo>
                    <a:pt x="582" y="1174"/>
                  </a:lnTo>
                  <a:lnTo>
                    <a:pt x="570" y="1187"/>
                  </a:lnTo>
                  <a:lnTo>
                    <a:pt x="558" y="1199"/>
                  </a:lnTo>
                  <a:lnTo>
                    <a:pt x="545" y="1209"/>
                  </a:lnTo>
                  <a:lnTo>
                    <a:pt x="532" y="1219"/>
                  </a:lnTo>
                  <a:lnTo>
                    <a:pt x="518" y="1228"/>
                  </a:lnTo>
                  <a:lnTo>
                    <a:pt x="503" y="1235"/>
                  </a:lnTo>
                  <a:lnTo>
                    <a:pt x="487" y="1242"/>
                  </a:lnTo>
                  <a:lnTo>
                    <a:pt x="472" y="1246"/>
                  </a:lnTo>
                  <a:lnTo>
                    <a:pt x="456" y="1250"/>
                  </a:lnTo>
                  <a:lnTo>
                    <a:pt x="439" y="1252"/>
                  </a:lnTo>
                  <a:lnTo>
                    <a:pt x="421" y="1253"/>
                  </a:lnTo>
                  <a:lnTo>
                    <a:pt x="405" y="1252"/>
                  </a:lnTo>
                  <a:lnTo>
                    <a:pt x="390" y="1250"/>
                  </a:lnTo>
                  <a:lnTo>
                    <a:pt x="374" y="1246"/>
                  </a:lnTo>
                  <a:lnTo>
                    <a:pt x="360" y="1241"/>
                  </a:lnTo>
                  <a:lnTo>
                    <a:pt x="345" y="1234"/>
                  </a:lnTo>
                  <a:lnTo>
                    <a:pt x="332" y="1227"/>
                  </a:lnTo>
                  <a:lnTo>
                    <a:pt x="318" y="1218"/>
                  </a:lnTo>
                  <a:lnTo>
                    <a:pt x="305" y="1207"/>
                  </a:lnTo>
                  <a:lnTo>
                    <a:pt x="292" y="1197"/>
                  </a:lnTo>
                  <a:lnTo>
                    <a:pt x="280" y="1184"/>
                  </a:lnTo>
                  <a:lnTo>
                    <a:pt x="269" y="1169"/>
                  </a:lnTo>
                  <a:lnTo>
                    <a:pt x="257" y="1155"/>
                  </a:lnTo>
                  <a:lnTo>
                    <a:pt x="246" y="1139"/>
                  </a:lnTo>
                  <a:lnTo>
                    <a:pt x="237" y="1123"/>
                  </a:lnTo>
                  <a:lnTo>
                    <a:pt x="227" y="1106"/>
                  </a:lnTo>
                  <a:lnTo>
                    <a:pt x="218" y="1087"/>
                  </a:lnTo>
                  <a:lnTo>
                    <a:pt x="209" y="1068"/>
                  </a:lnTo>
                  <a:lnTo>
                    <a:pt x="201" y="1048"/>
                  </a:lnTo>
                  <a:lnTo>
                    <a:pt x="193" y="1028"/>
                  </a:lnTo>
                  <a:lnTo>
                    <a:pt x="187" y="1006"/>
                  </a:lnTo>
                  <a:lnTo>
                    <a:pt x="180" y="985"/>
                  </a:lnTo>
                  <a:lnTo>
                    <a:pt x="174" y="962"/>
                  </a:lnTo>
                  <a:lnTo>
                    <a:pt x="168" y="938"/>
                  </a:lnTo>
                  <a:lnTo>
                    <a:pt x="164" y="915"/>
                  </a:lnTo>
                  <a:lnTo>
                    <a:pt x="160" y="890"/>
                  </a:lnTo>
                  <a:lnTo>
                    <a:pt x="155" y="867"/>
                  </a:lnTo>
                  <a:lnTo>
                    <a:pt x="152" y="842"/>
                  </a:lnTo>
                  <a:lnTo>
                    <a:pt x="150" y="817"/>
                  </a:lnTo>
                  <a:lnTo>
                    <a:pt x="148" y="791"/>
                  </a:lnTo>
                  <a:lnTo>
                    <a:pt x="146" y="766"/>
                  </a:lnTo>
                  <a:lnTo>
                    <a:pt x="146" y="740"/>
                  </a:lnTo>
                  <a:lnTo>
                    <a:pt x="145" y="714"/>
                  </a:lnTo>
                  <a:lnTo>
                    <a:pt x="146" y="689"/>
                  </a:lnTo>
                  <a:lnTo>
                    <a:pt x="146" y="665"/>
                  </a:lnTo>
                  <a:lnTo>
                    <a:pt x="148" y="642"/>
                  </a:lnTo>
                  <a:lnTo>
                    <a:pt x="150" y="618"/>
                  </a:lnTo>
                  <a:lnTo>
                    <a:pt x="152" y="594"/>
                  </a:lnTo>
                  <a:lnTo>
                    <a:pt x="155" y="571"/>
                  </a:lnTo>
                  <a:lnTo>
                    <a:pt x="160" y="549"/>
                  </a:lnTo>
                  <a:lnTo>
                    <a:pt x="164" y="526"/>
                  </a:lnTo>
                  <a:lnTo>
                    <a:pt x="168" y="504"/>
                  </a:lnTo>
                  <a:lnTo>
                    <a:pt x="174" y="483"/>
                  </a:lnTo>
                  <a:lnTo>
                    <a:pt x="180" y="462"/>
                  </a:lnTo>
                  <a:lnTo>
                    <a:pt x="187" y="443"/>
                  </a:lnTo>
                  <a:lnTo>
                    <a:pt x="193" y="423"/>
                  </a:lnTo>
                  <a:lnTo>
                    <a:pt x="201" y="404"/>
                  </a:lnTo>
                  <a:lnTo>
                    <a:pt x="209" y="385"/>
                  </a:lnTo>
                  <a:lnTo>
                    <a:pt x="218" y="368"/>
                  </a:lnTo>
                  <a:lnTo>
                    <a:pt x="227" y="352"/>
                  </a:lnTo>
                  <a:lnTo>
                    <a:pt x="237" y="336"/>
                  </a:lnTo>
                  <a:lnTo>
                    <a:pt x="246" y="320"/>
                  </a:lnTo>
                  <a:lnTo>
                    <a:pt x="257" y="306"/>
                  </a:lnTo>
                  <a:lnTo>
                    <a:pt x="269" y="293"/>
                  </a:lnTo>
                  <a:lnTo>
                    <a:pt x="280" y="281"/>
                  </a:lnTo>
                  <a:lnTo>
                    <a:pt x="292" y="270"/>
                  </a:lnTo>
                  <a:lnTo>
                    <a:pt x="305" y="260"/>
                  </a:lnTo>
                  <a:lnTo>
                    <a:pt x="318" y="250"/>
                  </a:lnTo>
                  <a:lnTo>
                    <a:pt x="332" y="242"/>
                  </a:lnTo>
                  <a:lnTo>
                    <a:pt x="345" y="235"/>
                  </a:lnTo>
                  <a:lnTo>
                    <a:pt x="360" y="229"/>
                  </a:lnTo>
                  <a:lnTo>
                    <a:pt x="374" y="225"/>
                  </a:lnTo>
                  <a:lnTo>
                    <a:pt x="390" y="222"/>
                  </a:lnTo>
                  <a:lnTo>
                    <a:pt x="405" y="220"/>
                  </a:lnTo>
                  <a:lnTo>
                    <a:pt x="421" y="219"/>
                  </a:lnTo>
                  <a:close/>
                  <a:moveTo>
                    <a:pt x="829" y="29"/>
                  </a:moveTo>
                  <a:lnTo>
                    <a:pt x="698" y="29"/>
                  </a:lnTo>
                  <a:lnTo>
                    <a:pt x="698" y="234"/>
                  </a:lnTo>
                  <a:lnTo>
                    <a:pt x="683" y="234"/>
                  </a:lnTo>
                  <a:lnTo>
                    <a:pt x="672" y="207"/>
                  </a:lnTo>
                  <a:lnTo>
                    <a:pt x="659" y="182"/>
                  </a:lnTo>
                  <a:lnTo>
                    <a:pt x="646" y="158"/>
                  </a:lnTo>
                  <a:lnTo>
                    <a:pt x="632" y="135"/>
                  </a:lnTo>
                  <a:lnTo>
                    <a:pt x="617" y="115"/>
                  </a:lnTo>
                  <a:lnTo>
                    <a:pt x="601" y="96"/>
                  </a:lnTo>
                  <a:lnTo>
                    <a:pt x="585" y="78"/>
                  </a:lnTo>
                  <a:lnTo>
                    <a:pt x="568" y="63"/>
                  </a:lnTo>
                  <a:lnTo>
                    <a:pt x="549" y="49"/>
                  </a:lnTo>
                  <a:lnTo>
                    <a:pt x="531" y="36"/>
                  </a:lnTo>
                  <a:lnTo>
                    <a:pt x="511" y="25"/>
                  </a:lnTo>
                  <a:lnTo>
                    <a:pt x="491" y="16"/>
                  </a:lnTo>
                  <a:lnTo>
                    <a:pt x="471" y="10"/>
                  </a:lnTo>
                  <a:lnTo>
                    <a:pt x="450" y="5"/>
                  </a:lnTo>
                  <a:lnTo>
                    <a:pt x="429" y="1"/>
                  </a:lnTo>
                  <a:lnTo>
                    <a:pt x="407" y="0"/>
                  </a:lnTo>
                  <a:lnTo>
                    <a:pt x="383" y="1"/>
                  </a:lnTo>
                  <a:lnTo>
                    <a:pt x="359" y="5"/>
                  </a:lnTo>
                  <a:lnTo>
                    <a:pt x="336" y="9"/>
                  </a:lnTo>
                  <a:lnTo>
                    <a:pt x="314" y="15"/>
                  </a:lnTo>
                  <a:lnTo>
                    <a:pt x="293" y="24"/>
                  </a:lnTo>
                  <a:lnTo>
                    <a:pt x="272" y="34"/>
                  </a:lnTo>
                  <a:lnTo>
                    <a:pt x="252" y="46"/>
                  </a:lnTo>
                  <a:lnTo>
                    <a:pt x="233" y="60"/>
                  </a:lnTo>
                  <a:lnTo>
                    <a:pt x="214" y="74"/>
                  </a:lnTo>
                  <a:lnTo>
                    <a:pt x="196" y="90"/>
                  </a:lnTo>
                  <a:lnTo>
                    <a:pt x="179" y="108"/>
                  </a:lnTo>
                  <a:lnTo>
                    <a:pt x="163" y="128"/>
                  </a:lnTo>
                  <a:lnTo>
                    <a:pt x="147" y="148"/>
                  </a:lnTo>
                  <a:lnTo>
                    <a:pt x="133" y="170"/>
                  </a:lnTo>
                  <a:lnTo>
                    <a:pt x="119" y="193"/>
                  </a:lnTo>
                  <a:lnTo>
                    <a:pt x="105" y="218"/>
                  </a:lnTo>
                  <a:lnTo>
                    <a:pt x="93" y="242"/>
                  </a:lnTo>
                  <a:lnTo>
                    <a:pt x="81" y="270"/>
                  </a:lnTo>
                  <a:lnTo>
                    <a:pt x="70" y="297"/>
                  </a:lnTo>
                  <a:lnTo>
                    <a:pt x="59" y="326"/>
                  </a:lnTo>
                  <a:lnTo>
                    <a:pt x="49" y="355"/>
                  </a:lnTo>
                  <a:lnTo>
                    <a:pt x="41" y="385"/>
                  </a:lnTo>
                  <a:lnTo>
                    <a:pt x="33" y="417"/>
                  </a:lnTo>
                  <a:lnTo>
                    <a:pt x="27" y="449"/>
                  </a:lnTo>
                  <a:lnTo>
                    <a:pt x="20" y="482"/>
                  </a:lnTo>
                  <a:lnTo>
                    <a:pt x="15" y="515"/>
                  </a:lnTo>
                  <a:lnTo>
                    <a:pt x="10" y="550"/>
                  </a:lnTo>
                  <a:lnTo>
                    <a:pt x="6" y="584"/>
                  </a:lnTo>
                  <a:lnTo>
                    <a:pt x="3" y="620"/>
                  </a:lnTo>
                  <a:lnTo>
                    <a:pt x="1" y="656"/>
                  </a:lnTo>
                  <a:lnTo>
                    <a:pt x="0" y="692"/>
                  </a:lnTo>
                  <a:lnTo>
                    <a:pt x="0" y="728"/>
                  </a:lnTo>
                  <a:lnTo>
                    <a:pt x="0" y="765"/>
                  </a:lnTo>
                  <a:lnTo>
                    <a:pt x="1" y="802"/>
                  </a:lnTo>
                  <a:lnTo>
                    <a:pt x="4" y="837"/>
                  </a:lnTo>
                  <a:lnTo>
                    <a:pt x="7" y="873"/>
                  </a:lnTo>
                  <a:lnTo>
                    <a:pt x="10" y="909"/>
                  </a:lnTo>
                  <a:lnTo>
                    <a:pt x="16" y="943"/>
                  </a:lnTo>
                  <a:lnTo>
                    <a:pt x="21" y="977"/>
                  </a:lnTo>
                  <a:lnTo>
                    <a:pt x="28" y="1010"/>
                  </a:lnTo>
                  <a:lnTo>
                    <a:pt x="35" y="1043"/>
                  </a:lnTo>
                  <a:lnTo>
                    <a:pt x="44" y="1075"/>
                  </a:lnTo>
                  <a:lnTo>
                    <a:pt x="54" y="1106"/>
                  </a:lnTo>
                  <a:lnTo>
                    <a:pt x="63" y="1136"/>
                  </a:lnTo>
                  <a:lnTo>
                    <a:pt x="74" y="1165"/>
                  </a:lnTo>
                  <a:lnTo>
                    <a:pt x="85" y="1194"/>
                  </a:lnTo>
                  <a:lnTo>
                    <a:pt x="97" y="1221"/>
                  </a:lnTo>
                  <a:lnTo>
                    <a:pt x="110" y="1247"/>
                  </a:lnTo>
                  <a:lnTo>
                    <a:pt x="124" y="1272"/>
                  </a:lnTo>
                  <a:lnTo>
                    <a:pt x="138" y="1296"/>
                  </a:lnTo>
                  <a:lnTo>
                    <a:pt x="153" y="1319"/>
                  </a:lnTo>
                  <a:lnTo>
                    <a:pt x="169" y="1339"/>
                  </a:lnTo>
                  <a:lnTo>
                    <a:pt x="186" y="1360"/>
                  </a:lnTo>
                  <a:lnTo>
                    <a:pt x="203" y="1378"/>
                  </a:lnTo>
                  <a:lnTo>
                    <a:pt x="220" y="1394"/>
                  </a:lnTo>
                  <a:lnTo>
                    <a:pt x="239" y="1411"/>
                  </a:lnTo>
                  <a:lnTo>
                    <a:pt x="258" y="1424"/>
                  </a:lnTo>
                  <a:lnTo>
                    <a:pt x="278" y="1437"/>
                  </a:lnTo>
                  <a:lnTo>
                    <a:pt x="298" y="1446"/>
                  </a:lnTo>
                  <a:lnTo>
                    <a:pt x="319" y="1455"/>
                  </a:lnTo>
                  <a:lnTo>
                    <a:pt x="339" y="1463"/>
                  </a:lnTo>
                  <a:lnTo>
                    <a:pt x="362" y="1467"/>
                  </a:lnTo>
                  <a:lnTo>
                    <a:pt x="384" y="1470"/>
                  </a:lnTo>
                  <a:lnTo>
                    <a:pt x="407" y="1471"/>
                  </a:lnTo>
                  <a:lnTo>
                    <a:pt x="429" y="1470"/>
                  </a:lnTo>
                  <a:lnTo>
                    <a:pt x="450" y="1467"/>
                  </a:lnTo>
                  <a:lnTo>
                    <a:pt x="469" y="1463"/>
                  </a:lnTo>
                  <a:lnTo>
                    <a:pt x="490" y="1455"/>
                  </a:lnTo>
                  <a:lnTo>
                    <a:pt x="508" y="1446"/>
                  </a:lnTo>
                  <a:lnTo>
                    <a:pt x="526" y="1436"/>
                  </a:lnTo>
                  <a:lnTo>
                    <a:pt x="545" y="1424"/>
                  </a:lnTo>
                  <a:lnTo>
                    <a:pt x="562" y="1410"/>
                  </a:lnTo>
                  <a:lnTo>
                    <a:pt x="578" y="1393"/>
                  </a:lnTo>
                  <a:lnTo>
                    <a:pt x="595" y="1376"/>
                  </a:lnTo>
                  <a:lnTo>
                    <a:pt x="611" y="1357"/>
                  </a:lnTo>
                  <a:lnTo>
                    <a:pt x="626" y="1336"/>
                  </a:lnTo>
                  <a:lnTo>
                    <a:pt x="641" y="1313"/>
                  </a:lnTo>
                  <a:lnTo>
                    <a:pt x="655" y="1290"/>
                  </a:lnTo>
                  <a:lnTo>
                    <a:pt x="670" y="1265"/>
                  </a:lnTo>
                  <a:lnTo>
                    <a:pt x="683" y="1238"/>
                  </a:lnTo>
                  <a:lnTo>
                    <a:pt x="698" y="1238"/>
                  </a:lnTo>
                  <a:lnTo>
                    <a:pt x="698" y="1427"/>
                  </a:lnTo>
                  <a:lnTo>
                    <a:pt x="829" y="1427"/>
                  </a:lnTo>
                  <a:lnTo>
                    <a:pt x="829"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2" name="Freeform 135">
              <a:extLst>
                <a:ext uri="{FF2B5EF4-FFF2-40B4-BE49-F238E27FC236}">
                  <a16:creationId xmlns:a16="http://schemas.microsoft.com/office/drawing/2014/main" id="{31A6447A-06C7-4CE4-9385-FFE72970F171}"/>
                </a:ext>
              </a:extLst>
            </p:cNvPr>
            <p:cNvSpPr>
              <a:spLocks noChangeAspect="1"/>
            </p:cNvSpPr>
            <p:nvPr/>
          </p:nvSpPr>
          <p:spPr bwMode="black">
            <a:xfrm>
              <a:off x="4693" y="1860"/>
              <a:ext cx="42" cy="211"/>
            </a:xfrm>
            <a:custGeom>
              <a:avLst/>
              <a:gdLst>
                <a:gd name="T0" fmla="*/ 26 w 378"/>
                <a:gd name="T1" fmla="*/ 211 h 1892"/>
                <a:gd name="T2" fmla="*/ 10 w 378"/>
                <a:gd name="T3" fmla="*/ 211 h 1892"/>
                <a:gd name="T4" fmla="*/ 10 w 378"/>
                <a:gd name="T5" fmla="*/ 81 h 1892"/>
                <a:gd name="T6" fmla="*/ 0 w 378"/>
                <a:gd name="T7" fmla="*/ 81 h 1892"/>
                <a:gd name="T8" fmla="*/ 0 w 378"/>
                <a:gd name="T9" fmla="*/ 55 h 1892"/>
                <a:gd name="T10" fmla="*/ 10 w 378"/>
                <a:gd name="T11" fmla="*/ 55 h 1892"/>
                <a:gd name="T12" fmla="*/ 10 w 378"/>
                <a:gd name="T13" fmla="*/ 0 h 1892"/>
                <a:gd name="T14" fmla="*/ 26 w 378"/>
                <a:gd name="T15" fmla="*/ 0 h 1892"/>
                <a:gd name="T16" fmla="*/ 26 w 378"/>
                <a:gd name="T17" fmla="*/ 55 h 1892"/>
                <a:gd name="T18" fmla="*/ 42 w 378"/>
                <a:gd name="T19" fmla="*/ 55 h 1892"/>
                <a:gd name="T20" fmla="*/ 42 w 378"/>
                <a:gd name="T21" fmla="*/ 81 h 1892"/>
                <a:gd name="T22" fmla="*/ 26 w 378"/>
                <a:gd name="T23" fmla="*/ 81 h 1892"/>
                <a:gd name="T24" fmla="*/ 26 w 378"/>
                <a:gd name="T25" fmla="*/ 211 h 189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78" h="1892">
                  <a:moveTo>
                    <a:pt x="232" y="1892"/>
                  </a:moveTo>
                  <a:lnTo>
                    <a:pt x="87" y="1892"/>
                  </a:lnTo>
                  <a:lnTo>
                    <a:pt x="87" y="728"/>
                  </a:lnTo>
                  <a:lnTo>
                    <a:pt x="0" y="728"/>
                  </a:lnTo>
                  <a:lnTo>
                    <a:pt x="0" y="494"/>
                  </a:lnTo>
                  <a:lnTo>
                    <a:pt x="87" y="494"/>
                  </a:lnTo>
                  <a:lnTo>
                    <a:pt x="87" y="0"/>
                  </a:lnTo>
                  <a:lnTo>
                    <a:pt x="232" y="0"/>
                  </a:lnTo>
                  <a:lnTo>
                    <a:pt x="232" y="494"/>
                  </a:lnTo>
                  <a:lnTo>
                    <a:pt x="378" y="494"/>
                  </a:lnTo>
                  <a:lnTo>
                    <a:pt x="378" y="728"/>
                  </a:lnTo>
                  <a:lnTo>
                    <a:pt x="232" y="728"/>
                  </a:lnTo>
                  <a:lnTo>
                    <a:pt x="232" y="1892"/>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3" name="Freeform 136">
              <a:extLst>
                <a:ext uri="{FF2B5EF4-FFF2-40B4-BE49-F238E27FC236}">
                  <a16:creationId xmlns:a16="http://schemas.microsoft.com/office/drawing/2014/main" id="{4F8E7F10-06E9-431F-91CF-091201596853}"/>
                </a:ext>
              </a:extLst>
            </p:cNvPr>
            <p:cNvSpPr>
              <a:spLocks noChangeAspect="1" noEditPoints="1"/>
            </p:cNvSpPr>
            <p:nvPr/>
          </p:nvSpPr>
          <p:spPr bwMode="black">
            <a:xfrm>
              <a:off x="4748" y="1839"/>
              <a:ext cx="22" cy="232"/>
            </a:xfrm>
            <a:custGeom>
              <a:avLst/>
              <a:gdLst>
                <a:gd name="T0" fmla="*/ 5 w 203"/>
                <a:gd name="T1" fmla="*/ 232 h 2081"/>
                <a:gd name="T2" fmla="*/ 19 w 203"/>
                <a:gd name="T3" fmla="*/ 76 h 2081"/>
                <a:gd name="T4" fmla="*/ 22 w 203"/>
                <a:gd name="T5" fmla="*/ 18 h 2081"/>
                <a:gd name="T6" fmla="*/ 22 w 203"/>
                <a:gd name="T7" fmla="*/ 22 h 2081"/>
                <a:gd name="T8" fmla="*/ 21 w 203"/>
                <a:gd name="T9" fmla="*/ 26 h 2081"/>
                <a:gd name="T10" fmla="*/ 20 w 203"/>
                <a:gd name="T11" fmla="*/ 29 h 2081"/>
                <a:gd name="T12" fmla="*/ 19 w 203"/>
                <a:gd name="T13" fmla="*/ 32 h 2081"/>
                <a:gd name="T14" fmla="*/ 17 w 203"/>
                <a:gd name="T15" fmla="*/ 34 h 2081"/>
                <a:gd name="T16" fmla="*/ 15 w 203"/>
                <a:gd name="T17" fmla="*/ 36 h 2081"/>
                <a:gd name="T18" fmla="*/ 13 w 203"/>
                <a:gd name="T19" fmla="*/ 37 h 2081"/>
                <a:gd name="T20" fmla="*/ 11 w 203"/>
                <a:gd name="T21" fmla="*/ 37 h 2081"/>
                <a:gd name="T22" fmla="*/ 9 w 203"/>
                <a:gd name="T23" fmla="*/ 37 h 2081"/>
                <a:gd name="T24" fmla="*/ 7 w 203"/>
                <a:gd name="T25" fmla="*/ 36 h 2081"/>
                <a:gd name="T26" fmla="*/ 5 w 203"/>
                <a:gd name="T27" fmla="*/ 34 h 2081"/>
                <a:gd name="T28" fmla="*/ 4 w 203"/>
                <a:gd name="T29" fmla="*/ 32 h 2081"/>
                <a:gd name="T30" fmla="*/ 2 w 203"/>
                <a:gd name="T31" fmla="*/ 29 h 2081"/>
                <a:gd name="T32" fmla="*/ 1 w 203"/>
                <a:gd name="T33" fmla="*/ 26 h 2081"/>
                <a:gd name="T34" fmla="*/ 0 w 203"/>
                <a:gd name="T35" fmla="*/ 22 h 2081"/>
                <a:gd name="T36" fmla="*/ 0 w 203"/>
                <a:gd name="T37" fmla="*/ 18 h 2081"/>
                <a:gd name="T38" fmla="*/ 0 w 203"/>
                <a:gd name="T39" fmla="*/ 14 h 2081"/>
                <a:gd name="T40" fmla="*/ 1 w 203"/>
                <a:gd name="T41" fmla="*/ 11 h 2081"/>
                <a:gd name="T42" fmla="*/ 2 w 203"/>
                <a:gd name="T43" fmla="*/ 8 h 2081"/>
                <a:gd name="T44" fmla="*/ 4 w 203"/>
                <a:gd name="T45" fmla="*/ 5 h 2081"/>
                <a:gd name="T46" fmla="*/ 5 w 203"/>
                <a:gd name="T47" fmla="*/ 3 h 2081"/>
                <a:gd name="T48" fmla="*/ 7 w 203"/>
                <a:gd name="T49" fmla="*/ 1 h 2081"/>
                <a:gd name="T50" fmla="*/ 9 w 203"/>
                <a:gd name="T51" fmla="*/ 0 h 2081"/>
                <a:gd name="T52" fmla="*/ 11 w 203"/>
                <a:gd name="T53" fmla="*/ 0 h 2081"/>
                <a:gd name="T54" fmla="*/ 13 w 203"/>
                <a:gd name="T55" fmla="*/ 0 h 2081"/>
                <a:gd name="T56" fmla="*/ 15 w 203"/>
                <a:gd name="T57" fmla="*/ 1 h 2081"/>
                <a:gd name="T58" fmla="*/ 17 w 203"/>
                <a:gd name="T59" fmla="*/ 3 h 2081"/>
                <a:gd name="T60" fmla="*/ 19 w 203"/>
                <a:gd name="T61" fmla="*/ 5 h 2081"/>
                <a:gd name="T62" fmla="*/ 20 w 203"/>
                <a:gd name="T63" fmla="*/ 8 h 2081"/>
                <a:gd name="T64" fmla="*/ 21 w 203"/>
                <a:gd name="T65" fmla="*/ 11 h 2081"/>
                <a:gd name="T66" fmla="*/ 22 w 203"/>
                <a:gd name="T67" fmla="*/ 14 h 2081"/>
                <a:gd name="T68" fmla="*/ 22 w 203"/>
                <a:gd name="T69" fmla="*/ 18 h 2081"/>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0" t="0" r="r" b="b"/>
              <a:pathLst>
                <a:path w="203" h="2081">
                  <a:moveTo>
                    <a:pt x="174" y="2081"/>
                  </a:moveTo>
                  <a:lnTo>
                    <a:pt x="43" y="2081"/>
                  </a:lnTo>
                  <a:lnTo>
                    <a:pt x="43" y="683"/>
                  </a:lnTo>
                  <a:lnTo>
                    <a:pt x="174" y="683"/>
                  </a:lnTo>
                  <a:lnTo>
                    <a:pt x="174" y="2081"/>
                  </a:lnTo>
                  <a:close/>
                  <a:moveTo>
                    <a:pt x="203" y="160"/>
                  </a:moveTo>
                  <a:lnTo>
                    <a:pt x="203" y="178"/>
                  </a:lnTo>
                  <a:lnTo>
                    <a:pt x="201" y="197"/>
                  </a:lnTo>
                  <a:lnTo>
                    <a:pt x="199" y="214"/>
                  </a:lnTo>
                  <a:lnTo>
                    <a:pt x="196" y="230"/>
                  </a:lnTo>
                  <a:lnTo>
                    <a:pt x="191" y="245"/>
                  </a:lnTo>
                  <a:lnTo>
                    <a:pt x="186" y="259"/>
                  </a:lnTo>
                  <a:lnTo>
                    <a:pt x="181" y="273"/>
                  </a:lnTo>
                  <a:lnTo>
                    <a:pt x="174" y="285"/>
                  </a:lnTo>
                  <a:lnTo>
                    <a:pt x="167" y="296"/>
                  </a:lnTo>
                  <a:lnTo>
                    <a:pt x="159" y="306"/>
                  </a:lnTo>
                  <a:lnTo>
                    <a:pt x="151" y="315"/>
                  </a:lnTo>
                  <a:lnTo>
                    <a:pt x="142" y="321"/>
                  </a:lnTo>
                  <a:lnTo>
                    <a:pt x="132" y="328"/>
                  </a:lnTo>
                  <a:lnTo>
                    <a:pt x="122" y="331"/>
                  </a:lnTo>
                  <a:lnTo>
                    <a:pt x="112" y="334"/>
                  </a:lnTo>
                  <a:lnTo>
                    <a:pt x="102" y="334"/>
                  </a:lnTo>
                  <a:lnTo>
                    <a:pt x="93" y="334"/>
                  </a:lnTo>
                  <a:lnTo>
                    <a:pt x="84" y="331"/>
                  </a:lnTo>
                  <a:lnTo>
                    <a:pt x="76" y="328"/>
                  </a:lnTo>
                  <a:lnTo>
                    <a:pt x="67" y="321"/>
                  </a:lnTo>
                  <a:lnTo>
                    <a:pt x="58" y="315"/>
                  </a:lnTo>
                  <a:lnTo>
                    <a:pt x="50" y="306"/>
                  </a:lnTo>
                  <a:lnTo>
                    <a:pt x="42" y="296"/>
                  </a:lnTo>
                  <a:lnTo>
                    <a:pt x="35" y="285"/>
                  </a:lnTo>
                  <a:lnTo>
                    <a:pt x="27" y="273"/>
                  </a:lnTo>
                  <a:lnTo>
                    <a:pt x="21" y="259"/>
                  </a:lnTo>
                  <a:lnTo>
                    <a:pt x="14" y="245"/>
                  </a:lnTo>
                  <a:lnTo>
                    <a:pt x="10" y="230"/>
                  </a:lnTo>
                  <a:lnTo>
                    <a:pt x="5" y="214"/>
                  </a:lnTo>
                  <a:lnTo>
                    <a:pt x="2" y="197"/>
                  </a:lnTo>
                  <a:lnTo>
                    <a:pt x="0" y="178"/>
                  </a:lnTo>
                  <a:lnTo>
                    <a:pt x="0" y="160"/>
                  </a:lnTo>
                  <a:lnTo>
                    <a:pt x="0" y="144"/>
                  </a:lnTo>
                  <a:lnTo>
                    <a:pt x="2" y="127"/>
                  </a:lnTo>
                  <a:lnTo>
                    <a:pt x="5" y="112"/>
                  </a:lnTo>
                  <a:lnTo>
                    <a:pt x="10" y="98"/>
                  </a:lnTo>
                  <a:lnTo>
                    <a:pt x="14" y="84"/>
                  </a:lnTo>
                  <a:lnTo>
                    <a:pt x="21" y="70"/>
                  </a:lnTo>
                  <a:lnTo>
                    <a:pt x="27" y="58"/>
                  </a:lnTo>
                  <a:lnTo>
                    <a:pt x="35" y="47"/>
                  </a:lnTo>
                  <a:lnTo>
                    <a:pt x="42" y="37"/>
                  </a:lnTo>
                  <a:lnTo>
                    <a:pt x="50" y="27"/>
                  </a:lnTo>
                  <a:lnTo>
                    <a:pt x="58" y="19"/>
                  </a:lnTo>
                  <a:lnTo>
                    <a:pt x="67" y="13"/>
                  </a:lnTo>
                  <a:lnTo>
                    <a:pt x="76" y="7"/>
                  </a:lnTo>
                  <a:lnTo>
                    <a:pt x="84" y="3"/>
                  </a:lnTo>
                  <a:lnTo>
                    <a:pt x="93" y="1"/>
                  </a:lnTo>
                  <a:lnTo>
                    <a:pt x="102" y="0"/>
                  </a:lnTo>
                  <a:lnTo>
                    <a:pt x="112" y="1"/>
                  </a:lnTo>
                  <a:lnTo>
                    <a:pt x="122" y="3"/>
                  </a:lnTo>
                  <a:lnTo>
                    <a:pt x="132" y="7"/>
                  </a:lnTo>
                  <a:lnTo>
                    <a:pt x="142" y="13"/>
                  </a:lnTo>
                  <a:lnTo>
                    <a:pt x="151" y="19"/>
                  </a:lnTo>
                  <a:lnTo>
                    <a:pt x="159" y="27"/>
                  </a:lnTo>
                  <a:lnTo>
                    <a:pt x="167" y="37"/>
                  </a:lnTo>
                  <a:lnTo>
                    <a:pt x="174" y="47"/>
                  </a:lnTo>
                  <a:lnTo>
                    <a:pt x="181" y="58"/>
                  </a:lnTo>
                  <a:lnTo>
                    <a:pt x="186" y="70"/>
                  </a:lnTo>
                  <a:lnTo>
                    <a:pt x="191" y="84"/>
                  </a:lnTo>
                  <a:lnTo>
                    <a:pt x="196" y="98"/>
                  </a:lnTo>
                  <a:lnTo>
                    <a:pt x="199" y="112"/>
                  </a:lnTo>
                  <a:lnTo>
                    <a:pt x="201" y="127"/>
                  </a:lnTo>
                  <a:lnTo>
                    <a:pt x="203" y="144"/>
                  </a:lnTo>
                  <a:lnTo>
                    <a:pt x="203" y="16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4" name="Freeform 137">
              <a:extLst>
                <a:ext uri="{FF2B5EF4-FFF2-40B4-BE49-F238E27FC236}">
                  <a16:creationId xmlns:a16="http://schemas.microsoft.com/office/drawing/2014/main" id="{62B332B3-1C62-4BB9-A9D9-4361079D1D81}"/>
                </a:ext>
              </a:extLst>
            </p:cNvPr>
            <p:cNvSpPr>
              <a:spLocks noChangeAspect="1" noEditPoints="1"/>
            </p:cNvSpPr>
            <p:nvPr/>
          </p:nvSpPr>
          <p:spPr bwMode="black">
            <a:xfrm>
              <a:off x="4788" y="1912"/>
              <a:ext cx="97" cy="164"/>
            </a:xfrm>
            <a:custGeom>
              <a:avLst/>
              <a:gdLst>
                <a:gd name="T0" fmla="*/ 55 w 874"/>
                <a:gd name="T1" fmla="*/ 26 h 1471"/>
                <a:gd name="T2" fmla="*/ 64 w 874"/>
                <a:gd name="T3" fmla="*/ 30 h 1471"/>
                <a:gd name="T4" fmla="*/ 70 w 874"/>
                <a:gd name="T5" fmla="*/ 38 h 1471"/>
                <a:gd name="T6" fmla="*/ 76 w 874"/>
                <a:gd name="T7" fmla="*/ 47 h 1471"/>
                <a:gd name="T8" fmla="*/ 80 w 874"/>
                <a:gd name="T9" fmla="*/ 59 h 1471"/>
                <a:gd name="T10" fmla="*/ 82 w 874"/>
                <a:gd name="T11" fmla="*/ 73 h 1471"/>
                <a:gd name="T12" fmla="*/ 82 w 874"/>
                <a:gd name="T13" fmla="*/ 87 h 1471"/>
                <a:gd name="T14" fmla="*/ 80 w 874"/>
                <a:gd name="T15" fmla="*/ 101 h 1471"/>
                <a:gd name="T16" fmla="*/ 77 w 874"/>
                <a:gd name="T17" fmla="*/ 114 h 1471"/>
                <a:gd name="T18" fmla="*/ 72 w 874"/>
                <a:gd name="T19" fmla="*/ 125 h 1471"/>
                <a:gd name="T20" fmla="*/ 65 w 874"/>
                <a:gd name="T21" fmla="*/ 133 h 1471"/>
                <a:gd name="T22" fmla="*/ 57 w 874"/>
                <a:gd name="T23" fmla="*/ 138 h 1471"/>
                <a:gd name="T24" fmla="*/ 49 w 874"/>
                <a:gd name="T25" fmla="*/ 140 h 1471"/>
                <a:gd name="T26" fmla="*/ 40 w 874"/>
                <a:gd name="T27" fmla="*/ 138 h 1471"/>
                <a:gd name="T28" fmla="*/ 32 w 874"/>
                <a:gd name="T29" fmla="*/ 133 h 1471"/>
                <a:gd name="T30" fmla="*/ 26 w 874"/>
                <a:gd name="T31" fmla="*/ 125 h 1471"/>
                <a:gd name="T32" fmla="*/ 21 w 874"/>
                <a:gd name="T33" fmla="*/ 114 h 1471"/>
                <a:gd name="T34" fmla="*/ 18 w 874"/>
                <a:gd name="T35" fmla="*/ 101 h 1471"/>
                <a:gd name="T36" fmla="*/ 16 w 874"/>
                <a:gd name="T37" fmla="*/ 87 h 1471"/>
                <a:gd name="T38" fmla="*/ 17 w 874"/>
                <a:gd name="T39" fmla="*/ 73 h 1471"/>
                <a:gd name="T40" fmla="*/ 19 w 874"/>
                <a:gd name="T41" fmla="*/ 59 h 1471"/>
                <a:gd name="T42" fmla="*/ 22 w 874"/>
                <a:gd name="T43" fmla="*/ 47 h 1471"/>
                <a:gd name="T44" fmla="*/ 27 w 874"/>
                <a:gd name="T45" fmla="*/ 38 h 1471"/>
                <a:gd name="T46" fmla="*/ 34 w 874"/>
                <a:gd name="T47" fmla="*/ 30 h 1471"/>
                <a:gd name="T48" fmla="*/ 42 w 874"/>
                <a:gd name="T49" fmla="*/ 26 h 1471"/>
                <a:gd name="T50" fmla="*/ 49 w 874"/>
                <a:gd name="T51" fmla="*/ 164 h 1471"/>
                <a:gd name="T52" fmla="*/ 61 w 874"/>
                <a:gd name="T53" fmla="*/ 162 h 1471"/>
                <a:gd name="T54" fmla="*/ 72 w 874"/>
                <a:gd name="T55" fmla="*/ 154 h 1471"/>
                <a:gd name="T56" fmla="*/ 81 w 874"/>
                <a:gd name="T57" fmla="*/ 143 h 1471"/>
                <a:gd name="T58" fmla="*/ 89 w 874"/>
                <a:gd name="T59" fmla="*/ 128 h 1471"/>
                <a:gd name="T60" fmla="*/ 94 w 874"/>
                <a:gd name="T61" fmla="*/ 110 h 1471"/>
                <a:gd name="T62" fmla="*/ 97 w 874"/>
                <a:gd name="T63" fmla="*/ 90 h 1471"/>
                <a:gd name="T64" fmla="*/ 96 w 874"/>
                <a:gd name="T65" fmla="*/ 69 h 1471"/>
                <a:gd name="T66" fmla="*/ 93 w 874"/>
                <a:gd name="T67" fmla="*/ 49 h 1471"/>
                <a:gd name="T68" fmla="*/ 88 w 874"/>
                <a:gd name="T69" fmla="*/ 32 h 1471"/>
                <a:gd name="T70" fmla="*/ 80 w 874"/>
                <a:gd name="T71" fmla="*/ 18 h 1471"/>
                <a:gd name="T72" fmla="*/ 70 w 874"/>
                <a:gd name="T73" fmla="*/ 8 h 1471"/>
                <a:gd name="T74" fmla="*/ 58 w 874"/>
                <a:gd name="T75" fmla="*/ 2 h 1471"/>
                <a:gd name="T76" fmla="*/ 46 w 874"/>
                <a:gd name="T77" fmla="*/ 0 h 1471"/>
                <a:gd name="T78" fmla="*/ 34 w 874"/>
                <a:gd name="T79" fmla="*/ 4 h 1471"/>
                <a:gd name="T80" fmla="*/ 23 w 874"/>
                <a:gd name="T81" fmla="*/ 12 h 1471"/>
                <a:gd name="T82" fmla="*/ 14 w 874"/>
                <a:gd name="T83" fmla="*/ 24 h 1471"/>
                <a:gd name="T84" fmla="*/ 7 w 874"/>
                <a:gd name="T85" fmla="*/ 39 h 1471"/>
                <a:gd name="T86" fmla="*/ 2 w 874"/>
                <a:gd name="T87" fmla="*/ 57 h 1471"/>
                <a:gd name="T88" fmla="*/ 0 w 874"/>
                <a:gd name="T89" fmla="*/ 77 h 1471"/>
                <a:gd name="T90" fmla="*/ 1 w 874"/>
                <a:gd name="T91" fmla="*/ 98 h 1471"/>
                <a:gd name="T92" fmla="*/ 5 w 874"/>
                <a:gd name="T93" fmla="*/ 118 h 1471"/>
                <a:gd name="T94" fmla="*/ 11 w 874"/>
                <a:gd name="T95" fmla="*/ 134 h 1471"/>
                <a:gd name="T96" fmla="*/ 20 w 874"/>
                <a:gd name="T97" fmla="*/ 148 h 1471"/>
                <a:gd name="T98" fmla="*/ 30 w 874"/>
                <a:gd name="T99" fmla="*/ 158 h 1471"/>
                <a:gd name="T100" fmla="*/ 41 w 874"/>
                <a:gd name="T101" fmla="*/ 163 h 14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74" h="1471">
                  <a:moveTo>
                    <a:pt x="437" y="219"/>
                  </a:moveTo>
                  <a:lnTo>
                    <a:pt x="454" y="220"/>
                  </a:lnTo>
                  <a:lnTo>
                    <a:pt x="470" y="222"/>
                  </a:lnTo>
                  <a:lnTo>
                    <a:pt x="485" y="225"/>
                  </a:lnTo>
                  <a:lnTo>
                    <a:pt x="500" y="229"/>
                  </a:lnTo>
                  <a:lnTo>
                    <a:pt x="515" y="235"/>
                  </a:lnTo>
                  <a:lnTo>
                    <a:pt x="530" y="242"/>
                  </a:lnTo>
                  <a:lnTo>
                    <a:pt x="545" y="250"/>
                  </a:lnTo>
                  <a:lnTo>
                    <a:pt x="559" y="260"/>
                  </a:lnTo>
                  <a:lnTo>
                    <a:pt x="573" y="271"/>
                  </a:lnTo>
                  <a:lnTo>
                    <a:pt x="586" y="281"/>
                  </a:lnTo>
                  <a:lnTo>
                    <a:pt x="599" y="294"/>
                  </a:lnTo>
                  <a:lnTo>
                    <a:pt x="610" y="307"/>
                  </a:lnTo>
                  <a:lnTo>
                    <a:pt x="622" y="321"/>
                  </a:lnTo>
                  <a:lnTo>
                    <a:pt x="634" y="337"/>
                  </a:lnTo>
                  <a:lnTo>
                    <a:pt x="645" y="353"/>
                  </a:lnTo>
                  <a:lnTo>
                    <a:pt x="656" y="370"/>
                  </a:lnTo>
                  <a:lnTo>
                    <a:pt x="666" y="387"/>
                  </a:lnTo>
                  <a:lnTo>
                    <a:pt x="675" y="407"/>
                  </a:lnTo>
                  <a:lnTo>
                    <a:pt x="684" y="425"/>
                  </a:lnTo>
                  <a:lnTo>
                    <a:pt x="693" y="446"/>
                  </a:lnTo>
                  <a:lnTo>
                    <a:pt x="700" y="466"/>
                  </a:lnTo>
                  <a:lnTo>
                    <a:pt x="707" y="488"/>
                  </a:lnTo>
                  <a:lnTo>
                    <a:pt x="714" y="510"/>
                  </a:lnTo>
                  <a:lnTo>
                    <a:pt x="720" y="532"/>
                  </a:lnTo>
                  <a:lnTo>
                    <a:pt x="725" y="555"/>
                  </a:lnTo>
                  <a:lnTo>
                    <a:pt x="729" y="579"/>
                  </a:lnTo>
                  <a:lnTo>
                    <a:pt x="734" y="603"/>
                  </a:lnTo>
                  <a:lnTo>
                    <a:pt x="737" y="628"/>
                  </a:lnTo>
                  <a:lnTo>
                    <a:pt x="739" y="652"/>
                  </a:lnTo>
                  <a:lnTo>
                    <a:pt x="741" y="677"/>
                  </a:lnTo>
                  <a:lnTo>
                    <a:pt x="742" y="703"/>
                  </a:lnTo>
                  <a:lnTo>
                    <a:pt x="742" y="728"/>
                  </a:lnTo>
                  <a:lnTo>
                    <a:pt x="742" y="755"/>
                  </a:lnTo>
                  <a:lnTo>
                    <a:pt x="741" y="782"/>
                  </a:lnTo>
                  <a:lnTo>
                    <a:pt x="739" y="809"/>
                  </a:lnTo>
                  <a:lnTo>
                    <a:pt x="737" y="834"/>
                  </a:lnTo>
                  <a:lnTo>
                    <a:pt x="734" y="860"/>
                  </a:lnTo>
                  <a:lnTo>
                    <a:pt x="729" y="885"/>
                  </a:lnTo>
                  <a:lnTo>
                    <a:pt x="725" y="910"/>
                  </a:lnTo>
                  <a:lnTo>
                    <a:pt x="720" y="934"/>
                  </a:lnTo>
                  <a:lnTo>
                    <a:pt x="714" y="956"/>
                  </a:lnTo>
                  <a:lnTo>
                    <a:pt x="707" y="979"/>
                  </a:lnTo>
                  <a:lnTo>
                    <a:pt x="700" y="1001"/>
                  </a:lnTo>
                  <a:lnTo>
                    <a:pt x="693" y="1022"/>
                  </a:lnTo>
                  <a:lnTo>
                    <a:pt x="684" y="1043"/>
                  </a:lnTo>
                  <a:lnTo>
                    <a:pt x="675" y="1062"/>
                  </a:lnTo>
                  <a:lnTo>
                    <a:pt x="666" y="1082"/>
                  </a:lnTo>
                  <a:lnTo>
                    <a:pt x="656" y="1100"/>
                  </a:lnTo>
                  <a:lnTo>
                    <a:pt x="645" y="1118"/>
                  </a:lnTo>
                  <a:lnTo>
                    <a:pt x="634" y="1134"/>
                  </a:lnTo>
                  <a:lnTo>
                    <a:pt x="622" y="1149"/>
                  </a:lnTo>
                  <a:lnTo>
                    <a:pt x="610" y="1164"/>
                  </a:lnTo>
                  <a:lnTo>
                    <a:pt x="599" y="1177"/>
                  </a:lnTo>
                  <a:lnTo>
                    <a:pt x="586" y="1190"/>
                  </a:lnTo>
                  <a:lnTo>
                    <a:pt x="573" y="1201"/>
                  </a:lnTo>
                  <a:lnTo>
                    <a:pt x="559" y="1212"/>
                  </a:lnTo>
                  <a:lnTo>
                    <a:pt x="545" y="1221"/>
                  </a:lnTo>
                  <a:lnTo>
                    <a:pt x="530" y="1229"/>
                  </a:lnTo>
                  <a:lnTo>
                    <a:pt x="515" y="1237"/>
                  </a:lnTo>
                  <a:lnTo>
                    <a:pt x="500" y="1242"/>
                  </a:lnTo>
                  <a:lnTo>
                    <a:pt x="485" y="1246"/>
                  </a:lnTo>
                  <a:lnTo>
                    <a:pt x="470" y="1250"/>
                  </a:lnTo>
                  <a:lnTo>
                    <a:pt x="454" y="1252"/>
                  </a:lnTo>
                  <a:lnTo>
                    <a:pt x="437" y="1253"/>
                  </a:lnTo>
                  <a:lnTo>
                    <a:pt x="421" y="1252"/>
                  </a:lnTo>
                  <a:lnTo>
                    <a:pt x="405" y="1250"/>
                  </a:lnTo>
                  <a:lnTo>
                    <a:pt x="390" y="1246"/>
                  </a:lnTo>
                  <a:lnTo>
                    <a:pt x="375" y="1242"/>
                  </a:lnTo>
                  <a:lnTo>
                    <a:pt x="360" y="1237"/>
                  </a:lnTo>
                  <a:lnTo>
                    <a:pt x="345" y="1229"/>
                  </a:lnTo>
                  <a:lnTo>
                    <a:pt x="331" y="1221"/>
                  </a:lnTo>
                  <a:lnTo>
                    <a:pt x="318" y="1212"/>
                  </a:lnTo>
                  <a:lnTo>
                    <a:pt x="305" y="1201"/>
                  </a:lnTo>
                  <a:lnTo>
                    <a:pt x="292" y="1190"/>
                  </a:lnTo>
                  <a:lnTo>
                    <a:pt x="281" y="1177"/>
                  </a:lnTo>
                  <a:lnTo>
                    <a:pt x="269" y="1164"/>
                  </a:lnTo>
                  <a:lnTo>
                    <a:pt x="257" y="1149"/>
                  </a:lnTo>
                  <a:lnTo>
                    <a:pt x="246" y="1134"/>
                  </a:lnTo>
                  <a:lnTo>
                    <a:pt x="236" y="1118"/>
                  </a:lnTo>
                  <a:lnTo>
                    <a:pt x="226" y="1100"/>
                  </a:lnTo>
                  <a:lnTo>
                    <a:pt x="217" y="1082"/>
                  </a:lnTo>
                  <a:lnTo>
                    <a:pt x="208" y="1062"/>
                  </a:lnTo>
                  <a:lnTo>
                    <a:pt x="199" y="1043"/>
                  </a:lnTo>
                  <a:lnTo>
                    <a:pt x="192" y="1022"/>
                  </a:lnTo>
                  <a:lnTo>
                    <a:pt x="185" y="1001"/>
                  </a:lnTo>
                  <a:lnTo>
                    <a:pt x="179" y="979"/>
                  </a:lnTo>
                  <a:lnTo>
                    <a:pt x="172" y="956"/>
                  </a:lnTo>
                  <a:lnTo>
                    <a:pt x="167" y="934"/>
                  </a:lnTo>
                  <a:lnTo>
                    <a:pt x="163" y="910"/>
                  </a:lnTo>
                  <a:lnTo>
                    <a:pt x="158" y="885"/>
                  </a:lnTo>
                  <a:lnTo>
                    <a:pt x="154" y="860"/>
                  </a:lnTo>
                  <a:lnTo>
                    <a:pt x="152" y="834"/>
                  </a:lnTo>
                  <a:lnTo>
                    <a:pt x="149" y="809"/>
                  </a:lnTo>
                  <a:lnTo>
                    <a:pt x="148" y="782"/>
                  </a:lnTo>
                  <a:lnTo>
                    <a:pt x="146" y="755"/>
                  </a:lnTo>
                  <a:lnTo>
                    <a:pt x="146" y="728"/>
                  </a:lnTo>
                  <a:lnTo>
                    <a:pt x="146" y="703"/>
                  </a:lnTo>
                  <a:lnTo>
                    <a:pt x="148" y="677"/>
                  </a:lnTo>
                  <a:lnTo>
                    <a:pt x="149" y="652"/>
                  </a:lnTo>
                  <a:lnTo>
                    <a:pt x="152" y="628"/>
                  </a:lnTo>
                  <a:lnTo>
                    <a:pt x="154" y="603"/>
                  </a:lnTo>
                  <a:lnTo>
                    <a:pt x="158" y="579"/>
                  </a:lnTo>
                  <a:lnTo>
                    <a:pt x="163" y="555"/>
                  </a:lnTo>
                  <a:lnTo>
                    <a:pt x="167" y="532"/>
                  </a:lnTo>
                  <a:lnTo>
                    <a:pt x="172" y="510"/>
                  </a:lnTo>
                  <a:lnTo>
                    <a:pt x="179" y="488"/>
                  </a:lnTo>
                  <a:lnTo>
                    <a:pt x="185" y="466"/>
                  </a:lnTo>
                  <a:lnTo>
                    <a:pt x="192" y="446"/>
                  </a:lnTo>
                  <a:lnTo>
                    <a:pt x="199" y="425"/>
                  </a:lnTo>
                  <a:lnTo>
                    <a:pt x="208" y="407"/>
                  </a:lnTo>
                  <a:lnTo>
                    <a:pt x="217" y="387"/>
                  </a:lnTo>
                  <a:lnTo>
                    <a:pt x="226" y="370"/>
                  </a:lnTo>
                  <a:lnTo>
                    <a:pt x="236" y="353"/>
                  </a:lnTo>
                  <a:lnTo>
                    <a:pt x="246" y="337"/>
                  </a:lnTo>
                  <a:lnTo>
                    <a:pt x="257" y="321"/>
                  </a:lnTo>
                  <a:lnTo>
                    <a:pt x="269" y="307"/>
                  </a:lnTo>
                  <a:lnTo>
                    <a:pt x="281" y="294"/>
                  </a:lnTo>
                  <a:lnTo>
                    <a:pt x="292" y="281"/>
                  </a:lnTo>
                  <a:lnTo>
                    <a:pt x="305" y="271"/>
                  </a:lnTo>
                  <a:lnTo>
                    <a:pt x="318" y="260"/>
                  </a:lnTo>
                  <a:lnTo>
                    <a:pt x="331" y="250"/>
                  </a:lnTo>
                  <a:lnTo>
                    <a:pt x="345" y="242"/>
                  </a:lnTo>
                  <a:lnTo>
                    <a:pt x="360" y="235"/>
                  </a:lnTo>
                  <a:lnTo>
                    <a:pt x="375" y="229"/>
                  </a:lnTo>
                  <a:lnTo>
                    <a:pt x="390" y="225"/>
                  </a:lnTo>
                  <a:lnTo>
                    <a:pt x="405" y="222"/>
                  </a:lnTo>
                  <a:lnTo>
                    <a:pt x="421" y="220"/>
                  </a:lnTo>
                  <a:lnTo>
                    <a:pt x="437" y="219"/>
                  </a:lnTo>
                  <a:close/>
                  <a:moveTo>
                    <a:pt x="437" y="1471"/>
                  </a:moveTo>
                  <a:lnTo>
                    <a:pt x="460" y="1470"/>
                  </a:lnTo>
                  <a:lnTo>
                    <a:pt x="483" y="1467"/>
                  </a:lnTo>
                  <a:lnTo>
                    <a:pt x="506" y="1463"/>
                  </a:lnTo>
                  <a:lnTo>
                    <a:pt x="527" y="1456"/>
                  </a:lnTo>
                  <a:lnTo>
                    <a:pt x="549" y="1449"/>
                  </a:lnTo>
                  <a:lnTo>
                    <a:pt x="569" y="1439"/>
                  </a:lnTo>
                  <a:lnTo>
                    <a:pt x="590" y="1427"/>
                  </a:lnTo>
                  <a:lnTo>
                    <a:pt x="609" y="1414"/>
                  </a:lnTo>
                  <a:lnTo>
                    <a:pt x="629" y="1400"/>
                  </a:lnTo>
                  <a:lnTo>
                    <a:pt x="648" y="1384"/>
                  </a:lnTo>
                  <a:lnTo>
                    <a:pt x="667" y="1366"/>
                  </a:lnTo>
                  <a:lnTo>
                    <a:pt x="684" y="1348"/>
                  </a:lnTo>
                  <a:lnTo>
                    <a:pt x="701" y="1327"/>
                  </a:lnTo>
                  <a:lnTo>
                    <a:pt x="718" y="1306"/>
                  </a:lnTo>
                  <a:lnTo>
                    <a:pt x="734" y="1282"/>
                  </a:lnTo>
                  <a:lnTo>
                    <a:pt x="749" y="1258"/>
                  </a:lnTo>
                  <a:lnTo>
                    <a:pt x="763" y="1232"/>
                  </a:lnTo>
                  <a:lnTo>
                    <a:pt x="776" y="1206"/>
                  </a:lnTo>
                  <a:lnTo>
                    <a:pt x="789" y="1178"/>
                  </a:lnTo>
                  <a:lnTo>
                    <a:pt x="801" y="1149"/>
                  </a:lnTo>
                  <a:lnTo>
                    <a:pt x="813" y="1119"/>
                  </a:lnTo>
                  <a:lnTo>
                    <a:pt x="823" y="1088"/>
                  </a:lnTo>
                  <a:lnTo>
                    <a:pt x="832" y="1056"/>
                  </a:lnTo>
                  <a:lnTo>
                    <a:pt x="841" y="1022"/>
                  </a:lnTo>
                  <a:lnTo>
                    <a:pt x="848" y="989"/>
                  </a:lnTo>
                  <a:lnTo>
                    <a:pt x="855" y="954"/>
                  </a:lnTo>
                  <a:lnTo>
                    <a:pt x="860" y="919"/>
                  </a:lnTo>
                  <a:lnTo>
                    <a:pt x="866" y="882"/>
                  </a:lnTo>
                  <a:lnTo>
                    <a:pt x="869" y="845"/>
                  </a:lnTo>
                  <a:lnTo>
                    <a:pt x="872" y="806"/>
                  </a:lnTo>
                  <a:lnTo>
                    <a:pt x="873" y="768"/>
                  </a:lnTo>
                  <a:lnTo>
                    <a:pt x="874" y="728"/>
                  </a:lnTo>
                  <a:lnTo>
                    <a:pt x="873" y="690"/>
                  </a:lnTo>
                  <a:lnTo>
                    <a:pt x="872" y="654"/>
                  </a:lnTo>
                  <a:lnTo>
                    <a:pt x="869" y="617"/>
                  </a:lnTo>
                  <a:lnTo>
                    <a:pt x="866" y="580"/>
                  </a:lnTo>
                  <a:lnTo>
                    <a:pt x="860" y="544"/>
                  </a:lnTo>
                  <a:lnTo>
                    <a:pt x="855" y="510"/>
                  </a:lnTo>
                  <a:lnTo>
                    <a:pt x="848" y="476"/>
                  </a:lnTo>
                  <a:lnTo>
                    <a:pt x="841" y="443"/>
                  </a:lnTo>
                  <a:lnTo>
                    <a:pt x="832" y="410"/>
                  </a:lnTo>
                  <a:lnTo>
                    <a:pt x="823" y="379"/>
                  </a:lnTo>
                  <a:lnTo>
                    <a:pt x="813" y="348"/>
                  </a:lnTo>
                  <a:lnTo>
                    <a:pt x="801" y="319"/>
                  </a:lnTo>
                  <a:lnTo>
                    <a:pt x="789" y="291"/>
                  </a:lnTo>
                  <a:lnTo>
                    <a:pt x="776" y="263"/>
                  </a:lnTo>
                  <a:lnTo>
                    <a:pt x="763" y="237"/>
                  </a:lnTo>
                  <a:lnTo>
                    <a:pt x="749" y="212"/>
                  </a:lnTo>
                  <a:lnTo>
                    <a:pt x="734" y="187"/>
                  </a:lnTo>
                  <a:lnTo>
                    <a:pt x="718" y="165"/>
                  </a:lnTo>
                  <a:lnTo>
                    <a:pt x="701" y="144"/>
                  </a:lnTo>
                  <a:lnTo>
                    <a:pt x="684" y="123"/>
                  </a:lnTo>
                  <a:lnTo>
                    <a:pt x="667" y="105"/>
                  </a:lnTo>
                  <a:lnTo>
                    <a:pt x="648" y="88"/>
                  </a:lnTo>
                  <a:lnTo>
                    <a:pt x="629" y="72"/>
                  </a:lnTo>
                  <a:lnTo>
                    <a:pt x="609" y="58"/>
                  </a:lnTo>
                  <a:lnTo>
                    <a:pt x="590" y="45"/>
                  </a:lnTo>
                  <a:lnTo>
                    <a:pt x="569" y="33"/>
                  </a:lnTo>
                  <a:lnTo>
                    <a:pt x="549" y="23"/>
                  </a:lnTo>
                  <a:lnTo>
                    <a:pt x="527" y="15"/>
                  </a:lnTo>
                  <a:lnTo>
                    <a:pt x="506" y="9"/>
                  </a:lnTo>
                  <a:lnTo>
                    <a:pt x="483" y="5"/>
                  </a:lnTo>
                  <a:lnTo>
                    <a:pt x="460" y="1"/>
                  </a:lnTo>
                  <a:lnTo>
                    <a:pt x="437" y="0"/>
                  </a:lnTo>
                  <a:lnTo>
                    <a:pt x="415" y="1"/>
                  </a:lnTo>
                  <a:lnTo>
                    <a:pt x="392" y="5"/>
                  </a:lnTo>
                  <a:lnTo>
                    <a:pt x="369" y="9"/>
                  </a:lnTo>
                  <a:lnTo>
                    <a:pt x="348" y="15"/>
                  </a:lnTo>
                  <a:lnTo>
                    <a:pt x="326" y="23"/>
                  </a:lnTo>
                  <a:lnTo>
                    <a:pt x="305" y="33"/>
                  </a:lnTo>
                  <a:lnTo>
                    <a:pt x="285" y="45"/>
                  </a:lnTo>
                  <a:lnTo>
                    <a:pt x="264" y="58"/>
                  </a:lnTo>
                  <a:lnTo>
                    <a:pt x="245" y="72"/>
                  </a:lnTo>
                  <a:lnTo>
                    <a:pt x="226" y="88"/>
                  </a:lnTo>
                  <a:lnTo>
                    <a:pt x="208" y="105"/>
                  </a:lnTo>
                  <a:lnTo>
                    <a:pt x="191" y="123"/>
                  </a:lnTo>
                  <a:lnTo>
                    <a:pt x="173" y="144"/>
                  </a:lnTo>
                  <a:lnTo>
                    <a:pt x="157" y="165"/>
                  </a:lnTo>
                  <a:lnTo>
                    <a:pt x="141" y="187"/>
                  </a:lnTo>
                  <a:lnTo>
                    <a:pt x="126" y="212"/>
                  </a:lnTo>
                  <a:lnTo>
                    <a:pt x="112" y="237"/>
                  </a:lnTo>
                  <a:lnTo>
                    <a:pt x="98" y="263"/>
                  </a:lnTo>
                  <a:lnTo>
                    <a:pt x="86" y="291"/>
                  </a:lnTo>
                  <a:lnTo>
                    <a:pt x="73" y="319"/>
                  </a:lnTo>
                  <a:lnTo>
                    <a:pt x="62" y="348"/>
                  </a:lnTo>
                  <a:lnTo>
                    <a:pt x="52" y="379"/>
                  </a:lnTo>
                  <a:lnTo>
                    <a:pt x="43" y="410"/>
                  </a:lnTo>
                  <a:lnTo>
                    <a:pt x="34" y="443"/>
                  </a:lnTo>
                  <a:lnTo>
                    <a:pt x="26" y="476"/>
                  </a:lnTo>
                  <a:lnTo>
                    <a:pt x="20" y="510"/>
                  </a:lnTo>
                  <a:lnTo>
                    <a:pt x="13" y="544"/>
                  </a:lnTo>
                  <a:lnTo>
                    <a:pt x="9" y="580"/>
                  </a:lnTo>
                  <a:lnTo>
                    <a:pt x="6" y="617"/>
                  </a:lnTo>
                  <a:lnTo>
                    <a:pt x="3" y="654"/>
                  </a:lnTo>
                  <a:lnTo>
                    <a:pt x="2" y="690"/>
                  </a:lnTo>
                  <a:lnTo>
                    <a:pt x="0" y="728"/>
                  </a:lnTo>
                  <a:lnTo>
                    <a:pt x="2" y="768"/>
                  </a:lnTo>
                  <a:lnTo>
                    <a:pt x="3" y="806"/>
                  </a:lnTo>
                  <a:lnTo>
                    <a:pt x="6" y="845"/>
                  </a:lnTo>
                  <a:lnTo>
                    <a:pt x="10" y="882"/>
                  </a:lnTo>
                  <a:lnTo>
                    <a:pt x="14" y="919"/>
                  </a:lnTo>
                  <a:lnTo>
                    <a:pt x="21" y="954"/>
                  </a:lnTo>
                  <a:lnTo>
                    <a:pt x="27" y="989"/>
                  </a:lnTo>
                  <a:lnTo>
                    <a:pt x="36" y="1022"/>
                  </a:lnTo>
                  <a:lnTo>
                    <a:pt x="45" y="1056"/>
                  </a:lnTo>
                  <a:lnTo>
                    <a:pt x="55" y="1088"/>
                  </a:lnTo>
                  <a:lnTo>
                    <a:pt x="65" y="1119"/>
                  </a:lnTo>
                  <a:lnTo>
                    <a:pt x="77" y="1149"/>
                  </a:lnTo>
                  <a:lnTo>
                    <a:pt x="90" y="1178"/>
                  </a:lnTo>
                  <a:lnTo>
                    <a:pt x="103" y="1206"/>
                  </a:lnTo>
                  <a:lnTo>
                    <a:pt x="117" y="1232"/>
                  </a:lnTo>
                  <a:lnTo>
                    <a:pt x="131" y="1258"/>
                  </a:lnTo>
                  <a:lnTo>
                    <a:pt x="146" y="1282"/>
                  </a:lnTo>
                  <a:lnTo>
                    <a:pt x="163" y="1306"/>
                  </a:lnTo>
                  <a:lnTo>
                    <a:pt x="180" y="1327"/>
                  </a:lnTo>
                  <a:lnTo>
                    <a:pt x="196" y="1348"/>
                  </a:lnTo>
                  <a:lnTo>
                    <a:pt x="215" y="1366"/>
                  </a:lnTo>
                  <a:lnTo>
                    <a:pt x="233" y="1384"/>
                  </a:lnTo>
                  <a:lnTo>
                    <a:pt x="251" y="1400"/>
                  </a:lnTo>
                  <a:lnTo>
                    <a:pt x="271" y="1414"/>
                  </a:lnTo>
                  <a:lnTo>
                    <a:pt x="290" y="1427"/>
                  </a:lnTo>
                  <a:lnTo>
                    <a:pt x="311" y="1439"/>
                  </a:lnTo>
                  <a:lnTo>
                    <a:pt x="330" y="1449"/>
                  </a:lnTo>
                  <a:lnTo>
                    <a:pt x="352" y="1456"/>
                  </a:lnTo>
                  <a:lnTo>
                    <a:pt x="373" y="1463"/>
                  </a:lnTo>
                  <a:lnTo>
                    <a:pt x="394" y="1467"/>
                  </a:lnTo>
                  <a:lnTo>
                    <a:pt x="416" y="1470"/>
                  </a:lnTo>
                  <a:lnTo>
                    <a:pt x="437" y="14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5" name="Freeform 138">
              <a:extLst>
                <a:ext uri="{FF2B5EF4-FFF2-40B4-BE49-F238E27FC236}">
                  <a16:creationId xmlns:a16="http://schemas.microsoft.com/office/drawing/2014/main" id="{BF8A3287-1DFE-48BB-AA2D-DC33D0CBC62F}"/>
                </a:ext>
              </a:extLst>
            </p:cNvPr>
            <p:cNvSpPr>
              <a:spLocks noChangeAspect="1"/>
            </p:cNvSpPr>
            <p:nvPr/>
          </p:nvSpPr>
          <p:spPr bwMode="black">
            <a:xfrm>
              <a:off x="4903" y="1912"/>
              <a:ext cx="74" cy="159"/>
            </a:xfrm>
            <a:custGeom>
              <a:avLst/>
              <a:gdLst>
                <a:gd name="T0" fmla="*/ 17 w 669"/>
                <a:gd name="T1" fmla="*/ 20 h 1427"/>
                <a:gd name="T2" fmla="*/ 20 w 669"/>
                <a:gd name="T3" fmla="*/ 15 h 1427"/>
                <a:gd name="T4" fmla="*/ 23 w 669"/>
                <a:gd name="T5" fmla="*/ 11 h 1427"/>
                <a:gd name="T6" fmla="*/ 26 w 669"/>
                <a:gd name="T7" fmla="*/ 7 h 1427"/>
                <a:gd name="T8" fmla="*/ 30 w 669"/>
                <a:gd name="T9" fmla="*/ 5 h 1427"/>
                <a:gd name="T10" fmla="*/ 33 w 669"/>
                <a:gd name="T11" fmla="*/ 2 h 1427"/>
                <a:gd name="T12" fmla="*/ 37 w 669"/>
                <a:gd name="T13" fmla="*/ 1 h 1427"/>
                <a:gd name="T14" fmla="*/ 41 w 669"/>
                <a:gd name="T15" fmla="*/ 0 h 1427"/>
                <a:gd name="T16" fmla="*/ 46 w 669"/>
                <a:gd name="T17" fmla="*/ 0 h 1427"/>
                <a:gd name="T18" fmla="*/ 50 w 669"/>
                <a:gd name="T19" fmla="*/ 1 h 1427"/>
                <a:gd name="T20" fmla="*/ 54 w 669"/>
                <a:gd name="T21" fmla="*/ 2 h 1427"/>
                <a:gd name="T22" fmla="*/ 58 w 669"/>
                <a:gd name="T23" fmla="*/ 4 h 1427"/>
                <a:gd name="T24" fmla="*/ 61 w 669"/>
                <a:gd name="T25" fmla="*/ 7 h 1427"/>
                <a:gd name="T26" fmla="*/ 63 w 669"/>
                <a:gd name="T27" fmla="*/ 10 h 1427"/>
                <a:gd name="T28" fmla="*/ 65 w 669"/>
                <a:gd name="T29" fmla="*/ 14 h 1427"/>
                <a:gd name="T30" fmla="*/ 67 w 669"/>
                <a:gd name="T31" fmla="*/ 18 h 1427"/>
                <a:gd name="T32" fmla="*/ 69 w 669"/>
                <a:gd name="T33" fmla="*/ 22 h 1427"/>
                <a:gd name="T34" fmla="*/ 71 w 669"/>
                <a:gd name="T35" fmla="*/ 27 h 1427"/>
                <a:gd name="T36" fmla="*/ 72 w 669"/>
                <a:gd name="T37" fmla="*/ 33 h 1427"/>
                <a:gd name="T38" fmla="*/ 72 w 669"/>
                <a:gd name="T39" fmla="*/ 38 h 1427"/>
                <a:gd name="T40" fmla="*/ 73 w 669"/>
                <a:gd name="T41" fmla="*/ 47 h 1427"/>
                <a:gd name="T42" fmla="*/ 74 w 669"/>
                <a:gd name="T43" fmla="*/ 60 h 1427"/>
                <a:gd name="T44" fmla="*/ 74 w 669"/>
                <a:gd name="T45" fmla="*/ 159 h 1427"/>
                <a:gd name="T46" fmla="*/ 60 w 669"/>
                <a:gd name="T47" fmla="*/ 72 h 1427"/>
                <a:gd name="T48" fmla="*/ 59 w 669"/>
                <a:gd name="T49" fmla="*/ 62 h 1427"/>
                <a:gd name="T50" fmla="*/ 59 w 669"/>
                <a:gd name="T51" fmla="*/ 54 h 1427"/>
                <a:gd name="T52" fmla="*/ 58 w 669"/>
                <a:gd name="T53" fmla="*/ 46 h 1427"/>
                <a:gd name="T54" fmla="*/ 57 w 669"/>
                <a:gd name="T55" fmla="*/ 42 h 1427"/>
                <a:gd name="T56" fmla="*/ 56 w 669"/>
                <a:gd name="T57" fmla="*/ 39 h 1427"/>
                <a:gd name="T58" fmla="*/ 55 w 669"/>
                <a:gd name="T59" fmla="*/ 36 h 1427"/>
                <a:gd name="T60" fmla="*/ 54 w 669"/>
                <a:gd name="T61" fmla="*/ 33 h 1427"/>
                <a:gd name="T62" fmla="*/ 52 w 669"/>
                <a:gd name="T63" fmla="*/ 30 h 1427"/>
                <a:gd name="T64" fmla="*/ 50 w 669"/>
                <a:gd name="T65" fmla="*/ 28 h 1427"/>
                <a:gd name="T66" fmla="*/ 48 w 669"/>
                <a:gd name="T67" fmla="*/ 27 h 1427"/>
                <a:gd name="T68" fmla="*/ 45 w 669"/>
                <a:gd name="T69" fmla="*/ 25 h 1427"/>
                <a:gd name="T70" fmla="*/ 42 w 669"/>
                <a:gd name="T71" fmla="*/ 25 h 1427"/>
                <a:gd name="T72" fmla="*/ 39 w 669"/>
                <a:gd name="T73" fmla="*/ 24 h 1427"/>
                <a:gd name="T74" fmla="*/ 35 w 669"/>
                <a:gd name="T75" fmla="*/ 25 h 1427"/>
                <a:gd name="T76" fmla="*/ 32 w 669"/>
                <a:gd name="T77" fmla="*/ 26 h 1427"/>
                <a:gd name="T78" fmla="*/ 29 w 669"/>
                <a:gd name="T79" fmla="*/ 28 h 1427"/>
                <a:gd name="T80" fmla="*/ 26 w 669"/>
                <a:gd name="T81" fmla="*/ 30 h 1427"/>
                <a:gd name="T82" fmla="*/ 24 w 669"/>
                <a:gd name="T83" fmla="*/ 33 h 1427"/>
                <a:gd name="T84" fmla="*/ 22 w 669"/>
                <a:gd name="T85" fmla="*/ 37 h 1427"/>
                <a:gd name="T86" fmla="*/ 21 w 669"/>
                <a:gd name="T87" fmla="*/ 41 h 1427"/>
                <a:gd name="T88" fmla="*/ 19 w 669"/>
                <a:gd name="T89" fmla="*/ 45 h 1427"/>
                <a:gd name="T90" fmla="*/ 18 w 669"/>
                <a:gd name="T91" fmla="*/ 50 h 1427"/>
                <a:gd name="T92" fmla="*/ 18 w 669"/>
                <a:gd name="T93" fmla="*/ 54 h 1427"/>
                <a:gd name="T94" fmla="*/ 17 w 669"/>
                <a:gd name="T95" fmla="*/ 65 h 1427"/>
                <a:gd name="T96" fmla="*/ 16 w 669"/>
                <a:gd name="T97" fmla="*/ 75 h 1427"/>
                <a:gd name="T98" fmla="*/ 16 w 669"/>
                <a:gd name="T99" fmla="*/ 86 h 1427"/>
                <a:gd name="T100" fmla="*/ 0 w 669"/>
                <a:gd name="T101" fmla="*/ 159 h 1427"/>
                <a:gd name="T102" fmla="*/ 16 w 669"/>
                <a:gd name="T103" fmla="*/ 3 h 1427"/>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669" h="1427">
                  <a:moveTo>
                    <a:pt x="144" y="205"/>
                  </a:moveTo>
                  <a:lnTo>
                    <a:pt x="156" y="181"/>
                  </a:lnTo>
                  <a:lnTo>
                    <a:pt x="168" y="158"/>
                  </a:lnTo>
                  <a:lnTo>
                    <a:pt x="180" y="138"/>
                  </a:lnTo>
                  <a:lnTo>
                    <a:pt x="193" y="117"/>
                  </a:lnTo>
                  <a:lnTo>
                    <a:pt x="207" y="99"/>
                  </a:lnTo>
                  <a:lnTo>
                    <a:pt x="222" y="82"/>
                  </a:lnTo>
                  <a:lnTo>
                    <a:pt x="236" y="67"/>
                  </a:lnTo>
                  <a:lnTo>
                    <a:pt x="253" y="53"/>
                  </a:lnTo>
                  <a:lnTo>
                    <a:pt x="268" y="41"/>
                  </a:lnTo>
                  <a:lnTo>
                    <a:pt x="284" y="30"/>
                  </a:lnTo>
                  <a:lnTo>
                    <a:pt x="301" y="22"/>
                  </a:lnTo>
                  <a:lnTo>
                    <a:pt x="319" y="14"/>
                  </a:lnTo>
                  <a:lnTo>
                    <a:pt x="337" y="8"/>
                  </a:lnTo>
                  <a:lnTo>
                    <a:pt x="354" y="5"/>
                  </a:lnTo>
                  <a:lnTo>
                    <a:pt x="374" y="1"/>
                  </a:lnTo>
                  <a:lnTo>
                    <a:pt x="392" y="0"/>
                  </a:lnTo>
                  <a:lnTo>
                    <a:pt x="414" y="1"/>
                  </a:lnTo>
                  <a:lnTo>
                    <a:pt x="433" y="3"/>
                  </a:lnTo>
                  <a:lnTo>
                    <a:pt x="453" y="8"/>
                  </a:lnTo>
                  <a:lnTo>
                    <a:pt x="471" y="13"/>
                  </a:lnTo>
                  <a:lnTo>
                    <a:pt x="488" y="20"/>
                  </a:lnTo>
                  <a:lnTo>
                    <a:pt x="505" y="28"/>
                  </a:lnTo>
                  <a:lnTo>
                    <a:pt x="520" y="38"/>
                  </a:lnTo>
                  <a:lnTo>
                    <a:pt x="534" y="49"/>
                  </a:lnTo>
                  <a:lnTo>
                    <a:pt x="547" y="61"/>
                  </a:lnTo>
                  <a:lnTo>
                    <a:pt x="560" y="75"/>
                  </a:lnTo>
                  <a:lnTo>
                    <a:pt x="572" y="89"/>
                  </a:lnTo>
                  <a:lnTo>
                    <a:pt x="583" y="105"/>
                  </a:lnTo>
                  <a:lnTo>
                    <a:pt x="592" y="122"/>
                  </a:lnTo>
                  <a:lnTo>
                    <a:pt x="602" y="140"/>
                  </a:lnTo>
                  <a:lnTo>
                    <a:pt x="610" y="159"/>
                  </a:lnTo>
                  <a:lnTo>
                    <a:pt x="618" y="179"/>
                  </a:lnTo>
                  <a:lnTo>
                    <a:pt x="625" y="200"/>
                  </a:lnTo>
                  <a:lnTo>
                    <a:pt x="631" y="222"/>
                  </a:lnTo>
                  <a:lnTo>
                    <a:pt x="638" y="245"/>
                  </a:lnTo>
                  <a:lnTo>
                    <a:pt x="643" y="268"/>
                  </a:lnTo>
                  <a:lnTo>
                    <a:pt x="647" y="292"/>
                  </a:lnTo>
                  <a:lnTo>
                    <a:pt x="652" y="317"/>
                  </a:lnTo>
                  <a:lnTo>
                    <a:pt x="655" y="343"/>
                  </a:lnTo>
                  <a:lnTo>
                    <a:pt x="658" y="369"/>
                  </a:lnTo>
                  <a:lnTo>
                    <a:pt x="664" y="423"/>
                  </a:lnTo>
                  <a:lnTo>
                    <a:pt x="667" y="480"/>
                  </a:lnTo>
                  <a:lnTo>
                    <a:pt x="668" y="538"/>
                  </a:lnTo>
                  <a:lnTo>
                    <a:pt x="669" y="597"/>
                  </a:lnTo>
                  <a:lnTo>
                    <a:pt x="669" y="1427"/>
                  </a:lnTo>
                  <a:lnTo>
                    <a:pt x="538" y="1427"/>
                  </a:lnTo>
                  <a:lnTo>
                    <a:pt x="538" y="642"/>
                  </a:lnTo>
                  <a:lnTo>
                    <a:pt x="537" y="601"/>
                  </a:lnTo>
                  <a:lnTo>
                    <a:pt x="537" y="560"/>
                  </a:lnTo>
                  <a:lnTo>
                    <a:pt x="535" y="522"/>
                  </a:lnTo>
                  <a:lnTo>
                    <a:pt x="533" y="484"/>
                  </a:lnTo>
                  <a:lnTo>
                    <a:pt x="530" y="447"/>
                  </a:lnTo>
                  <a:lnTo>
                    <a:pt x="524" y="411"/>
                  </a:lnTo>
                  <a:lnTo>
                    <a:pt x="521" y="395"/>
                  </a:lnTo>
                  <a:lnTo>
                    <a:pt x="518" y="379"/>
                  </a:lnTo>
                  <a:lnTo>
                    <a:pt x="513" y="364"/>
                  </a:lnTo>
                  <a:lnTo>
                    <a:pt x="509" y="348"/>
                  </a:lnTo>
                  <a:lnTo>
                    <a:pt x="504" y="334"/>
                  </a:lnTo>
                  <a:lnTo>
                    <a:pt x="498" y="320"/>
                  </a:lnTo>
                  <a:lnTo>
                    <a:pt x="492" y="307"/>
                  </a:lnTo>
                  <a:lnTo>
                    <a:pt x="485" y="295"/>
                  </a:lnTo>
                  <a:lnTo>
                    <a:pt x="478" y="284"/>
                  </a:lnTo>
                  <a:lnTo>
                    <a:pt x="470" y="273"/>
                  </a:lnTo>
                  <a:lnTo>
                    <a:pt x="461" y="263"/>
                  </a:lnTo>
                  <a:lnTo>
                    <a:pt x="452" y="254"/>
                  </a:lnTo>
                  <a:lnTo>
                    <a:pt x="442" y="247"/>
                  </a:lnTo>
                  <a:lnTo>
                    <a:pt x="431" y="239"/>
                  </a:lnTo>
                  <a:lnTo>
                    <a:pt x="419" y="233"/>
                  </a:lnTo>
                  <a:lnTo>
                    <a:pt x="407" y="228"/>
                  </a:lnTo>
                  <a:lnTo>
                    <a:pt x="393" y="224"/>
                  </a:lnTo>
                  <a:lnTo>
                    <a:pt x="379" y="222"/>
                  </a:lnTo>
                  <a:lnTo>
                    <a:pt x="364" y="220"/>
                  </a:lnTo>
                  <a:lnTo>
                    <a:pt x="349" y="219"/>
                  </a:lnTo>
                  <a:lnTo>
                    <a:pt x="332" y="220"/>
                  </a:lnTo>
                  <a:lnTo>
                    <a:pt x="315" y="223"/>
                  </a:lnTo>
                  <a:lnTo>
                    <a:pt x="300" y="226"/>
                  </a:lnTo>
                  <a:lnTo>
                    <a:pt x="285" y="233"/>
                  </a:lnTo>
                  <a:lnTo>
                    <a:pt x="272" y="240"/>
                  </a:lnTo>
                  <a:lnTo>
                    <a:pt x="259" y="249"/>
                  </a:lnTo>
                  <a:lnTo>
                    <a:pt x="248" y="259"/>
                  </a:lnTo>
                  <a:lnTo>
                    <a:pt x="236" y="271"/>
                  </a:lnTo>
                  <a:lnTo>
                    <a:pt x="227" y="284"/>
                  </a:lnTo>
                  <a:lnTo>
                    <a:pt x="217" y="298"/>
                  </a:lnTo>
                  <a:lnTo>
                    <a:pt x="209" y="313"/>
                  </a:lnTo>
                  <a:lnTo>
                    <a:pt x="201" y="329"/>
                  </a:lnTo>
                  <a:lnTo>
                    <a:pt x="193" y="346"/>
                  </a:lnTo>
                  <a:lnTo>
                    <a:pt x="187" y="364"/>
                  </a:lnTo>
                  <a:lnTo>
                    <a:pt x="181" y="383"/>
                  </a:lnTo>
                  <a:lnTo>
                    <a:pt x="176" y="403"/>
                  </a:lnTo>
                  <a:lnTo>
                    <a:pt x="170" y="423"/>
                  </a:lnTo>
                  <a:lnTo>
                    <a:pt x="166" y="445"/>
                  </a:lnTo>
                  <a:lnTo>
                    <a:pt x="163" y="466"/>
                  </a:lnTo>
                  <a:lnTo>
                    <a:pt x="160" y="488"/>
                  </a:lnTo>
                  <a:lnTo>
                    <a:pt x="154" y="535"/>
                  </a:lnTo>
                  <a:lnTo>
                    <a:pt x="150" y="581"/>
                  </a:lnTo>
                  <a:lnTo>
                    <a:pt x="148" y="630"/>
                  </a:lnTo>
                  <a:lnTo>
                    <a:pt x="146" y="677"/>
                  </a:lnTo>
                  <a:lnTo>
                    <a:pt x="144" y="725"/>
                  </a:lnTo>
                  <a:lnTo>
                    <a:pt x="144" y="772"/>
                  </a:lnTo>
                  <a:lnTo>
                    <a:pt x="144" y="1427"/>
                  </a:lnTo>
                  <a:lnTo>
                    <a:pt x="0" y="1427"/>
                  </a:lnTo>
                  <a:lnTo>
                    <a:pt x="0" y="29"/>
                  </a:lnTo>
                  <a:lnTo>
                    <a:pt x="144" y="29"/>
                  </a:lnTo>
                  <a:lnTo>
                    <a:pt x="144" y="205"/>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6" name="Freeform 139">
              <a:extLst>
                <a:ext uri="{FF2B5EF4-FFF2-40B4-BE49-F238E27FC236}">
                  <a16:creationId xmlns:a16="http://schemas.microsoft.com/office/drawing/2014/main" id="{8BA27A5E-F26B-47AA-BCD5-1E352F3A9A3A}"/>
                </a:ext>
              </a:extLst>
            </p:cNvPr>
            <p:cNvSpPr>
              <a:spLocks noChangeAspect="1" noEditPoints="1"/>
            </p:cNvSpPr>
            <p:nvPr/>
          </p:nvSpPr>
          <p:spPr bwMode="black">
            <a:xfrm>
              <a:off x="4995" y="1912"/>
              <a:ext cx="94" cy="164"/>
            </a:xfrm>
            <a:custGeom>
              <a:avLst/>
              <a:gdLst>
                <a:gd name="T0" fmla="*/ 52 w 845"/>
                <a:gd name="T1" fmla="*/ 25 h 1471"/>
                <a:gd name="T2" fmla="*/ 59 w 845"/>
                <a:gd name="T3" fmla="*/ 28 h 1471"/>
                <a:gd name="T4" fmla="*/ 64 w 845"/>
                <a:gd name="T5" fmla="*/ 32 h 1471"/>
                <a:gd name="T6" fmla="*/ 69 w 845"/>
                <a:gd name="T7" fmla="*/ 39 h 1471"/>
                <a:gd name="T8" fmla="*/ 72 w 845"/>
                <a:gd name="T9" fmla="*/ 46 h 1471"/>
                <a:gd name="T10" fmla="*/ 75 w 845"/>
                <a:gd name="T11" fmla="*/ 56 h 1471"/>
                <a:gd name="T12" fmla="*/ 77 w 845"/>
                <a:gd name="T13" fmla="*/ 66 h 1471"/>
                <a:gd name="T14" fmla="*/ 78 w 845"/>
                <a:gd name="T15" fmla="*/ 77 h 1471"/>
                <a:gd name="T16" fmla="*/ 77 w 845"/>
                <a:gd name="T17" fmla="*/ 94 h 1471"/>
                <a:gd name="T18" fmla="*/ 75 w 845"/>
                <a:gd name="T19" fmla="*/ 105 h 1471"/>
                <a:gd name="T20" fmla="*/ 73 w 845"/>
                <a:gd name="T21" fmla="*/ 115 h 1471"/>
                <a:gd name="T22" fmla="*/ 69 w 845"/>
                <a:gd name="T23" fmla="*/ 124 h 1471"/>
                <a:gd name="T24" fmla="*/ 65 w 845"/>
                <a:gd name="T25" fmla="*/ 131 h 1471"/>
                <a:gd name="T26" fmla="*/ 59 w 845"/>
                <a:gd name="T27" fmla="*/ 136 h 1471"/>
                <a:gd name="T28" fmla="*/ 53 w 845"/>
                <a:gd name="T29" fmla="*/ 139 h 1471"/>
                <a:gd name="T30" fmla="*/ 45 w 845"/>
                <a:gd name="T31" fmla="*/ 140 h 1471"/>
                <a:gd name="T32" fmla="*/ 38 w 845"/>
                <a:gd name="T33" fmla="*/ 138 h 1471"/>
                <a:gd name="T34" fmla="*/ 33 w 845"/>
                <a:gd name="T35" fmla="*/ 133 h 1471"/>
                <a:gd name="T36" fmla="*/ 28 w 845"/>
                <a:gd name="T37" fmla="*/ 127 h 1471"/>
                <a:gd name="T38" fmla="*/ 24 w 845"/>
                <a:gd name="T39" fmla="*/ 119 h 1471"/>
                <a:gd name="T40" fmla="*/ 21 w 845"/>
                <a:gd name="T41" fmla="*/ 110 h 1471"/>
                <a:gd name="T42" fmla="*/ 19 w 845"/>
                <a:gd name="T43" fmla="*/ 99 h 1471"/>
                <a:gd name="T44" fmla="*/ 18 w 845"/>
                <a:gd name="T45" fmla="*/ 85 h 1471"/>
                <a:gd name="T46" fmla="*/ 18 w 845"/>
                <a:gd name="T47" fmla="*/ 72 h 1471"/>
                <a:gd name="T48" fmla="*/ 19 w 845"/>
                <a:gd name="T49" fmla="*/ 61 h 1471"/>
                <a:gd name="T50" fmla="*/ 22 w 845"/>
                <a:gd name="T51" fmla="*/ 52 h 1471"/>
                <a:gd name="T52" fmla="*/ 25 w 845"/>
                <a:gd name="T53" fmla="*/ 43 h 1471"/>
                <a:gd name="T54" fmla="*/ 29 w 845"/>
                <a:gd name="T55" fmla="*/ 36 h 1471"/>
                <a:gd name="T56" fmla="*/ 34 w 845"/>
                <a:gd name="T57" fmla="*/ 30 h 1471"/>
                <a:gd name="T58" fmla="*/ 39 w 845"/>
                <a:gd name="T59" fmla="*/ 26 h 1471"/>
                <a:gd name="T60" fmla="*/ 45 w 845"/>
                <a:gd name="T61" fmla="*/ 25 h 1471"/>
                <a:gd name="T62" fmla="*/ 78 w 845"/>
                <a:gd name="T63" fmla="*/ 26 h 1471"/>
                <a:gd name="T64" fmla="*/ 71 w 845"/>
                <a:gd name="T65" fmla="*/ 15 h 1471"/>
                <a:gd name="T66" fmla="*/ 63 w 845"/>
                <a:gd name="T67" fmla="*/ 7 h 1471"/>
                <a:gd name="T68" fmla="*/ 55 w 845"/>
                <a:gd name="T69" fmla="*/ 2 h 1471"/>
                <a:gd name="T70" fmla="*/ 45 w 845"/>
                <a:gd name="T71" fmla="*/ 0 h 1471"/>
                <a:gd name="T72" fmla="*/ 35 w 845"/>
                <a:gd name="T73" fmla="*/ 2 h 1471"/>
                <a:gd name="T74" fmla="*/ 27 w 845"/>
                <a:gd name="T75" fmla="*/ 7 h 1471"/>
                <a:gd name="T76" fmla="*/ 19 w 845"/>
                <a:gd name="T77" fmla="*/ 14 h 1471"/>
                <a:gd name="T78" fmla="*/ 12 w 845"/>
                <a:gd name="T79" fmla="*/ 24 h 1471"/>
                <a:gd name="T80" fmla="*/ 7 w 845"/>
                <a:gd name="T81" fmla="*/ 36 h 1471"/>
                <a:gd name="T82" fmla="*/ 3 w 845"/>
                <a:gd name="T83" fmla="*/ 50 h 1471"/>
                <a:gd name="T84" fmla="*/ 1 w 845"/>
                <a:gd name="T85" fmla="*/ 65 h 1471"/>
                <a:gd name="T86" fmla="*/ 0 w 845"/>
                <a:gd name="T87" fmla="*/ 81 h 1471"/>
                <a:gd name="T88" fmla="*/ 1 w 845"/>
                <a:gd name="T89" fmla="*/ 97 h 1471"/>
                <a:gd name="T90" fmla="*/ 4 w 845"/>
                <a:gd name="T91" fmla="*/ 113 h 1471"/>
                <a:gd name="T92" fmla="*/ 8 w 845"/>
                <a:gd name="T93" fmla="*/ 127 h 1471"/>
                <a:gd name="T94" fmla="*/ 13 w 845"/>
                <a:gd name="T95" fmla="*/ 139 h 1471"/>
                <a:gd name="T96" fmla="*/ 19 w 845"/>
                <a:gd name="T97" fmla="*/ 149 h 1471"/>
                <a:gd name="T98" fmla="*/ 27 w 845"/>
                <a:gd name="T99" fmla="*/ 157 h 1471"/>
                <a:gd name="T100" fmla="*/ 35 w 845"/>
                <a:gd name="T101" fmla="*/ 162 h 1471"/>
                <a:gd name="T102" fmla="*/ 45 w 845"/>
                <a:gd name="T103" fmla="*/ 164 h 1471"/>
                <a:gd name="T104" fmla="*/ 55 w 845"/>
                <a:gd name="T105" fmla="*/ 162 h 1471"/>
                <a:gd name="T106" fmla="*/ 63 w 845"/>
                <a:gd name="T107" fmla="*/ 157 h 1471"/>
                <a:gd name="T108" fmla="*/ 71 w 845"/>
                <a:gd name="T109" fmla="*/ 149 h 1471"/>
                <a:gd name="T110" fmla="*/ 78 w 845"/>
                <a:gd name="T111" fmla="*/ 138 h 1471"/>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845" h="1471">
                  <a:moveTo>
                    <a:pt x="422" y="219"/>
                  </a:moveTo>
                  <a:lnTo>
                    <a:pt x="438" y="220"/>
                  </a:lnTo>
                  <a:lnTo>
                    <a:pt x="454" y="222"/>
                  </a:lnTo>
                  <a:lnTo>
                    <a:pt x="470" y="225"/>
                  </a:lnTo>
                  <a:lnTo>
                    <a:pt x="485" y="229"/>
                  </a:lnTo>
                  <a:lnTo>
                    <a:pt x="499" y="235"/>
                  </a:lnTo>
                  <a:lnTo>
                    <a:pt x="513" y="241"/>
                  </a:lnTo>
                  <a:lnTo>
                    <a:pt x="526" y="249"/>
                  </a:lnTo>
                  <a:lnTo>
                    <a:pt x="539" y="258"/>
                  </a:lnTo>
                  <a:lnTo>
                    <a:pt x="552" y="267"/>
                  </a:lnTo>
                  <a:lnTo>
                    <a:pt x="564" y="278"/>
                  </a:lnTo>
                  <a:lnTo>
                    <a:pt x="576" y="290"/>
                  </a:lnTo>
                  <a:lnTo>
                    <a:pt x="586" y="303"/>
                  </a:lnTo>
                  <a:lnTo>
                    <a:pt x="597" y="316"/>
                  </a:lnTo>
                  <a:lnTo>
                    <a:pt x="607" y="331"/>
                  </a:lnTo>
                  <a:lnTo>
                    <a:pt x="617" y="346"/>
                  </a:lnTo>
                  <a:lnTo>
                    <a:pt x="626" y="363"/>
                  </a:lnTo>
                  <a:lnTo>
                    <a:pt x="635" y="380"/>
                  </a:lnTo>
                  <a:lnTo>
                    <a:pt x="643" y="398"/>
                  </a:lnTo>
                  <a:lnTo>
                    <a:pt x="650" y="417"/>
                  </a:lnTo>
                  <a:lnTo>
                    <a:pt x="658" y="436"/>
                  </a:lnTo>
                  <a:lnTo>
                    <a:pt x="664" y="456"/>
                  </a:lnTo>
                  <a:lnTo>
                    <a:pt x="670" y="477"/>
                  </a:lnTo>
                  <a:lnTo>
                    <a:pt x="675" y="498"/>
                  </a:lnTo>
                  <a:lnTo>
                    <a:pt x="681" y="520"/>
                  </a:lnTo>
                  <a:lnTo>
                    <a:pt x="685" y="542"/>
                  </a:lnTo>
                  <a:lnTo>
                    <a:pt x="688" y="566"/>
                  </a:lnTo>
                  <a:lnTo>
                    <a:pt x="691" y="590"/>
                  </a:lnTo>
                  <a:lnTo>
                    <a:pt x="695" y="613"/>
                  </a:lnTo>
                  <a:lnTo>
                    <a:pt x="697" y="638"/>
                  </a:lnTo>
                  <a:lnTo>
                    <a:pt x="698" y="663"/>
                  </a:lnTo>
                  <a:lnTo>
                    <a:pt x="699" y="688"/>
                  </a:lnTo>
                  <a:lnTo>
                    <a:pt x="699" y="714"/>
                  </a:lnTo>
                  <a:lnTo>
                    <a:pt x="698" y="768"/>
                  </a:lnTo>
                  <a:lnTo>
                    <a:pt x="695" y="821"/>
                  </a:lnTo>
                  <a:lnTo>
                    <a:pt x="692" y="846"/>
                  </a:lnTo>
                  <a:lnTo>
                    <a:pt x="689" y="872"/>
                  </a:lnTo>
                  <a:lnTo>
                    <a:pt x="686" y="897"/>
                  </a:lnTo>
                  <a:lnTo>
                    <a:pt x="683" y="921"/>
                  </a:lnTo>
                  <a:lnTo>
                    <a:pt x="678" y="944"/>
                  </a:lnTo>
                  <a:lnTo>
                    <a:pt x="673" y="968"/>
                  </a:lnTo>
                  <a:lnTo>
                    <a:pt x="668" y="991"/>
                  </a:lnTo>
                  <a:lnTo>
                    <a:pt x="661" y="1013"/>
                  </a:lnTo>
                  <a:lnTo>
                    <a:pt x="655" y="1033"/>
                  </a:lnTo>
                  <a:lnTo>
                    <a:pt x="647" y="1054"/>
                  </a:lnTo>
                  <a:lnTo>
                    <a:pt x="639" y="1073"/>
                  </a:lnTo>
                  <a:lnTo>
                    <a:pt x="632" y="1093"/>
                  </a:lnTo>
                  <a:lnTo>
                    <a:pt x="623" y="1111"/>
                  </a:lnTo>
                  <a:lnTo>
                    <a:pt x="613" y="1127"/>
                  </a:lnTo>
                  <a:lnTo>
                    <a:pt x="604" y="1144"/>
                  </a:lnTo>
                  <a:lnTo>
                    <a:pt x="593" y="1159"/>
                  </a:lnTo>
                  <a:lnTo>
                    <a:pt x="582" y="1174"/>
                  </a:lnTo>
                  <a:lnTo>
                    <a:pt x="570" y="1187"/>
                  </a:lnTo>
                  <a:lnTo>
                    <a:pt x="558" y="1199"/>
                  </a:lnTo>
                  <a:lnTo>
                    <a:pt x="545" y="1209"/>
                  </a:lnTo>
                  <a:lnTo>
                    <a:pt x="532" y="1219"/>
                  </a:lnTo>
                  <a:lnTo>
                    <a:pt x="518" y="1228"/>
                  </a:lnTo>
                  <a:lnTo>
                    <a:pt x="503" y="1235"/>
                  </a:lnTo>
                  <a:lnTo>
                    <a:pt x="488" y="1242"/>
                  </a:lnTo>
                  <a:lnTo>
                    <a:pt x="473" y="1246"/>
                  </a:lnTo>
                  <a:lnTo>
                    <a:pt x="457" y="1250"/>
                  </a:lnTo>
                  <a:lnTo>
                    <a:pt x="439" y="1252"/>
                  </a:lnTo>
                  <a:lnTo>
                    <a:pt x="422" y="1253"/>
                  </a:lnTo>
                  <a:lnTo>
                    <a:pt x="406" y="1252"/>
                  </a:lnTo>
                  <a:lnTo>
                    <a:pt x="391" y="1250"/>
                  </a:lnTo>
                  <a:lnTo>
                    <a:pt x="376" y="1246"/>
                  </a:lnTo>
                  <a:lnTo>
                    <a:pt x="360" y="1241"/>
                  </a:lnTo>
                  <a:lnTo>
                    <a:pt x="346" y="1234"/>
                  </a:lnTo>
                  <a:lnTo>
                    <a:pt x="333" y="1227"/>
                  </a:lnTo>
                  <a:lnTo>
                    <a:pt x="320" y="1218"/>
                  </a:lnTo>
                  <a:lnTo>
                    <a:pt x="307" y="1207"/>
                  </a:lnTo>
                  <a:lnTo>
                    <a:pt x="295" y="1197"/>
                  </a:lnTo>
                  <a:lnTo>
                    <a:pt x="284" y="1184"/>
                  </a:lnTo>
                  <a:lnTo>
                    <a:pt x="273" y="1169"/>
                  </a:lnTo>
                  <a:lnTo>
                    <a:pt x="263" y="1155"/>
                  </a:lnTo>
                  <a:lnTo>
                    <a:pt x="252" y="1139"/>
                  </a:lnTo>
                  <a:lnTo>
                    <a:pt x="244" y="1123"/>
                  </a:lnTo>
                  <a:lnTo>
                    <a:pt x="234" y="1106"/>
                  </a:lnTo>
                  <a:lnTo>
                    <a:pt x="226" y="1087"/>
                  </a:lnTo>
                  <a:lnTo>
                    <a:pt x="218" y="1068"/>
                  </a:lnTo>
                  <a:lnTo>
                    <a:pt x="210" y="1048"/>
                  </a:lnTo>
                  <a:lnTo>
                    <a:pt x="204" y="1028"/>
                  </a:lnTo>
                  <a:lnTo>
                    <a:pt x="197" y="1006"/>
                  </a:lnTo>
                  <a:lnTo>
                    <a:pt x="192" y="985"/>
                  </a:lnTo>
                  <a:lnTo>
                    <a:pt x="186" y="962"/>
                  </a:lnTo>
                  <a:lnTo>
                    <a:pt x="181" y="938"/>
                  </a:lnTo>
                  <a:lnTo>
                    <a:pt x="176" y="915"/>
                  </a:lnTo>
                  <a:lnTo>
                    <a:pt x="173" y="890"/>
                  </a:lnTo>
                  <a:lnTo>
                    <a:pt x="169" y="867"/>
                  </a:lnTo>
                  <a:lnTo>
                    <a:pt x="167" y="842"/>
                  </a:lnTo>
                  <a:lnTo>
                    <a:pt x="165" y="817"/>
                  </a:lnTo>
                  <a:lnTo>
                    <a:pt x="161" y="766"/>
                  </a:lnTo>
                  <a:lnTo>
                    <a:pt x="160" y="714"/>
                  </a:lnTo>
                  <a:lnTo>
                    <a:pt x="160" y="689"/>
                  </a:lnTo>
                  <a:lnTo>
                    <a:pt x="161" y="665"/>
                  </a:lnTo>
                  <a:lnTo>
                    <a:pt x="162" y="642"/>
                  </a:lnTo>
                  <a:lnTo>
                    <a:pt x="165" y="618"/>
                  </a:lnTo>
                  <a:lnTo>
                    <a:pt x="168" y="594"/>
                  </a:lnTo>
                  <a:lnTo>
                    <a:pt x="171" y="571"/>
                  </a:lnTo>
                  <a:lnTo>
                    <a:pt x="174" y="549"/>
                  </a:lnTo>
                  <a:lnTo>
                    <a:pt x="179" y="526"/>
                  </a:lnTo>
                  <a:lnTo>
                    <a:pt x="183" y="504"/>
                  </a:lnTo>
                  <a:lnTo>
                    <a:pt x="188" y="483"/>
                  </a:lnTo>
                  <a:lnTo>
                    <a:pt x="195" y="462"/>
                  </a:lnTo>
                  <a:lnTo>
                    <a:pt x="201" y="443"/>
                  </a:lnTo>
                  <a:lnTo>
                    <a:pt x="208" y="423"/>
                  </a:lnTo>
                  <a:lnTo>
                    <a:pt x="215" y="404"/>
                  </a:lnTo>
                  <a:lnTo>
                    <a:pt x="223" y="385"/>
                  </a:lnTo>
                  <a:lnTo>
                    <a:pt x="232" y="368"/>
                  </a:lnTo>
                  <a:lnTo>
                    <a:pt x="240" y="352"/>
                  </a:lnTo>
                  <a:lnTo>
                    <a:pt x="249" y="336"/>
                  </a:lnTo>
                  <a:lnTo>
                    <a:pt x="259" y="320"/>
                  </a:lnTo>
                  <a:lnTo>
                    <a:pt x="270" y="306"/>
                  </a:lnTo>
                  <a:lnTo>
                    <a:pt x="279" y="293"/>
                  </a:lnTo>
                  <a:lnTo>
                    <a:pt x="290" y="281"/>
                  </a:lnTo>
                  <a:lnTo>
                    <a:pt x="302" y="270"/>
                  </a:lnTo>
                  <a:lnTo>
                    <a:pt x="314" y="260"/>
                  </a:lnTo>
                  <a:lnTo>
                    <a:pt x="326" y="250"/>
                  </a:lnTo>
                  <a:lnTo>
                    <a:pt x="339" y="242"/>
                  </a:lnTo>
                  <a:lnTo>
                    <a:pt x="352" y="235"/>
                  </a:lnTo>
                  <a:lnTo>
                    <a:pt x="365" y="229"/>
                  </a:lnTo>
                  <a:lnTo>
                    <a:pt x="379" y="225"/>
                  </a:lnTo>
                  <a:lnTo>
                    <a:pt x="393" y="222"/>
                  </a:lnTo>
                  <a:lnTo>
                    <a:pt x="407" y="220"/>
                  </a:lnTo>
                  <a:lnTo>
                    <a:pt x="422" y="219"/>
                  </a:lnTo>
                  <a:close/>
                  <a:moveTo>
                    <a:pt x="845" y="29"/>
                  </a:moveTo>
                  <a:lnTo>
                    <a:pt x="699" y="29"/>
                  </a:lnTo>
                  <a:lnTo>
                    <a:pt x="699" y="234"/>
                  </a:lnTo>
                  <a:lnTo>
                    <a:pt x="685" y="207"/>
                  </a:lnTo>
                  <a:lnTo>
                    <a:pt x="670" y="182"/>
                  </a:lnTo>
                  <a:lnTo>
                    <a:pt x="655" y="158"/>
                  </a:lnTo>
                  <a:lnTo>
                    <a:pt x="639" y="135"/>
                  </a:lnTo>
                  <a:lnTo>
                    <a:pt x="622" y="115"/>
                  </a:lnTo>
                  <a:lnTo>
                    <a:pt x="606" y="96"/>
                  </a:lnTo>
                  <a:lnTo>
                    <a:pt x="588" y="78"/>
                  </a:lnTo>
                  <a:lnTo>
                    <a:pt x="570" y="63"/>
                  </a:lnTo>
                  <a:lnTo>
                    <a:pt x="551" y="49"/>
                  </a:lnTo>
                  <a:lnTo>
                    <a:pt x="531" y="36"/>
                  </a:lnTo>
                  <a:lnTo>
                    <a:pt x="512" y="25"/>
                  </a:lnTo>
                  <a:lnTo>
                    <a:pt x="492" y="16"/>
                  </a:lnTo>
                  <a:lnTo>
                    <a:pt x="472" y="10"/>
                  </a:lnTo>
                  <a:lnTo>
                    <a:pt x="451" y="5"/>
                  </a:lnTo>
                  <a:lnTo>
                    <a:pt x="430" y="1"/>
                  </a:lnTo>
                  <a:lnTo>
                    <a:pt x="408" y="0"/>
                  </a:lnTo>
                  <a:lnTo>
                    <a:pt x="385" y="1"/>
                  </a:lnTo>
                  <a:lnTo>
                    <a:pt x="363" y="5"/>
                  </a:lnTo>
                  <a:lnTo>
                    <a:pt x="341" y="9"/>
                  </a:lnTo>
                  <a:lnTo>
                    <a:pt x="319" y="15"/>
                  </a:lnTo>
                  <a:lnTo>
                    <a:pt x="299" y="24"/>
                  </a:lnTo>
                  <a:lnTo>
                    <a:pt x="278" y="34"/>
                  </a:lnTo>
                  <a:lnTo>
                    <a:pt x="259" y="46"/>
                  </a:lnTo>
                  <a:lnTo>
                    <a:pt x="239" y="60"/>
                  </a:lnTo>
                  <a:lnTo>
                    <a:pt x="221" y="74"/>
                  </a:lnTo>
                  <a:lnTo>
                    <a:pt x="204" y="90"/>
                  </a:lnTo>
                  <a:lnTo>
                    <a:pt x="186" y="108"/>
                  </a:lnTo>
                  <a:lnTo>
                    <a:pt x="170" y="128"/>
                  </a:lnTo>
                  <a:lnTo>
                    <a:pt x="154" y="148"/>
                  </a:lnTo>
                  <a:lnTo>
                    <a:pt x="139" y="170"/>
                  </a:lnTo>
                  <a:lnTo>
                    <a:pt x="125" y="193"/>
                  </a:lnTo>
                  <a:lnTo>
                    <a:pt x="112" y="218"/>
                  </a:lnTo>
                  <a:lnTo>
                    <a:pt x="99" y="242"/>
                  </a:lnTo>
                  <a:lnTo>
                    <a:pt x="86" y="270"/>
                  </a:lnTo>
                  <a:lnTo>
                    <a:pt x="75" y="297"/>
                  </a:lnTo>
                  <a:lnTo>
                    <a:pt x="64" y="326"/>
                  </a:lnTo>
                  <a:lnTo>
                    <a:pt x="54" y="355"/>
                  </a:lnTo>
                  <a:lnTo>
                    <a:pt x="45" y="385"/>
                  </a:lnTo>
                  <a:lnTo>
                    <a:pt x="37" y="417"/>
                  </a:lnTo>
                  <a:lnTo>
                    <a:pt x="29" y="449"/>
                  </a:lnTo>
                  <a:lnTo>
                    <a:pt x="22" y="482"/>
                  </a:lnTo>
                  <a:lnTo>
                    <a:pt x="16" y="515"/>
                  </a:lnTo>
                  <a:lnTo>
                    <a:pt x="11" y="550"/>
                  </a:lnTo>
                  <a:lnTo>
                    <a:pt x="8" y="584"/>
                  </a:lnTo>
                  <a:lnTo>
                    <a:pt x="4" y="620"/>
                  </a:lnTo>
                  <a:lnTo>
                    <a:pt x="2" y="656"/>
                  </a:lnTo>
                  <a:lnTo>
                    <a:pt x="0" y="692"/>
                  </a:lnTo>
                  <a:lnTo>
                    <a:pt x="0" y="728"/>
                  </a:lnTo>
                  <a:lnTo>
                    <a:pt x="1" y="765"/>
                  </a:lnTo>
                  <a:lnTo>
                    <a:pt x="4" y="802"/>
                  </a:lnTo>
                  <a:lnTo>
                    <a:pt x="8" y="837"/>
                  </a:lnTo>
                  <a:lnTo>
                    <a:pt x="12" y="873"/>
                  </a:lnTo>
                  <a:lnTo>
                    <a:pt x="16" y="909"/>
                  </a:lnTo>
                  <a:lnTo>
                    <a:pt x="22" y="943"/>
                  </a:lnTo>
                  <a:lnTo>
                    <a:pt x="28" y="977"/>
                  </a:lnTo>
                  <a:lnTo>
                    <a:pt x="35" y="1010"/>
                  </a:lnTo>
                  <a:lnTo>
                    <a:pt x="42" y="1043"/>
                  </a:lnTo>
                  <a:lnTo>
                    <a:pt x="51" y="1075"/>
                  </a:lnTo>
                  <a:lnTo>
                    <a:pt x="61" y="1106"/>
                  </a:lnTo>
                  <a:lnTo>
                    <a:pt x="70" y="1136"/>
                  </a:lnTo>
                  <a:lnTo>
                    <a:pt x="80" y="1165"/>
                  </a:lnTo>
                  <a:lnTo>
                    <a:pt x="92" y="1194"/>
                  </a:lnTo>
                  <a:lnTo>
                    <a:pt x="104" y="1221"/>
                  </a:lnTo>
                  <a:lnTo>
                    <a:pt x="117" y="1247"/>
                  </a:lnTo>
                  <a:lnTo>
                    <a:pt x="130" y="1272"/>
                  </a:lnTo>
                  <a:lnTo>
                    <a:pt x="144" y="1296"/>
                  </a:lnTo>
                  <a:lnTo>
                    <a:pt x="158" y="1319"/>
                  </a:lnTo>
                  <a:lnTo>
                    <a:pt x="174" y="1339"/>
                  </a:lnTo>
                  <a:lnTo>
                    <a:pt x="189" y="1360"/>
                  </a:lnTo>
                  <a:lnTo>
                    <a:pt x="207" y="1378"/>
                  </a:lnTo>
                  <a:lnTo>
                    <a:pt x="224" y="1394"/>
                  </a:lnTo>
                  <a:lnTo>
                    <a:pt x="241" y="1411"/>
                  </a:lnTo>
                  <a:lnTo>
                    <a:pt x="260" y="1424"/>
                  </a:lnTo>
                  <a:lnTo>
                    <a:pt x="279" y="1437"/>
                  </a:lnTo>
                  <a:lnTo>
                    <a:pt x="300" y="1446"/>
                  </a:lnTo>
                  <a:lnTo>
                    <a:pt x="319" y="1455"/>
                  </a:lnTo>
                  <a:lnTo>
                    <a:pt x="341" y="1463"/>
                  </a:lnTo>
                  <a:lnTo>
                    <a:pt x="363" y="1467"/>
                  </a:lnTo>
                  <a:lnTo>
                    <a:pt x="385" y="1470"/>
                  </a:lnTo>
                  <a:lnTo>
                    <a:pt x="408" y="1471"/>
                  </a:lnTo>
                  <a:lnTo>
                    <a:pt x="430" y="1470"/>
                  </a:lnTo>
                  <a:lnTo>
                    <a:pt x="451" y="1467"/>
                  </a:lnTo>
                  <a:lnTo>
                    <a:pt x="472" y="1463"/>
                  </a:lnTo>
                  <a:lnTo>
                    <a:pt x="492" y="1455"/>
                  </a:lnTo>
                  <a:lnTo>
                    <a:pt x="512" y="1446"/>
                  </a:lnTo>
                  <a:lnTo>
                    <a:pt x="531" y="1436"/>
                  </a:lnTo>
                  <a:lnTo>
                    <a:pt x="551" y="1424"/>
                  </a:lnTo>
                  <a:lnTo>
                    <a:pt x="570" y="1410"/>
                  </a:lnTo>
                  <a:lnTo>
                    <a:pt x="588" y="1393"/>
                  </a:lnTo>
                  <a:lnTo>
                    <a:pt x="606" y="1376"/>
                  </a:lnTo>
                  <a:lnTo>
                    <a:pt x="622" y="1357"/>
                  </a:lnTo>
                  <a:lnTo>
                    <a:pt x="639" y="1336"/>
                  </a:lnTo>
                  <a:lnTo>
                    <a:pt x="655" y="1313"/>
                  </a:lnTo>
                  <a:lnTo>
                    <a:pt x="670" y="1290"/>
                  </a:lnTo>
                  <a:lnTo>
                    <a:pt x="685" y="1265"/>
                  </a:lnTo>
                  <a:lnTo>
                    <a:pt x="699" y="1238"/>
                  </a:lnTo>
                  <a:lnTo>
                    <a:pt x="699" y="1427"/>
                  </a:lnTo>
                  <a:lnTo>
                    <a:pt x="845" y="1427"/>
                  </a:lnTo>
                  <a:lnTo>
                    <a:pt x="845" y="2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7" name="Rectangle 140">
              <a:extLst>
                <a:ext uri="{FF2B5EF4-FFF2-40B4-BE49-F238E27FC236}">
                  <a16:creationId xmlns:a16="http://schemas.microsoft.com/office/drawing/2014/main" id="{70E8E61B-7AEE-427C-8C84-D3786B2FCCD8}"/>
                </a:ext>
              </a:extLst>
            </p:cNvPr>
            <p:cNvSpPr>
              <a:spLocks noChangeAspect="1" noChangeArrowheads="1"/>
            </p:cNvSpPr>
            <p:nvPr/>
          </p:nvSpPr>
          <p:spPr bwMode="black">
            <a:xfrm>
              <a:off x="5118" y="1799"/>
              <a:ext cx="15" cy="27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18" name="Freeform 141">
              <a:extLst>
                <a:ext uri="{FF2B5EF4-FFF2-40B4-BE49-F238E27FC236}">
                  <a16:creationId xmlns:a16="http://schemas.microsoft.com/office/drawing/2014/main" id="{38EF5798-DB1F-4034-81D4-2CB1B8058C03}"/>
                </a:ext>
              </a:extLst>
            </p:cNvPr>
            <p:cNvSpPr>
              <a:spLocks noChangeAspect="1"/>
            </p:cNvSpPr>
            <p:nvPr/>
          </p:nvSpPr>
          <p:spPr bwMode="black">
            <a:xfrm>
              <a:off x="3876" y="2111"/>
              <a:ext cx="58" cy="249"/>
            </a:xfrm>
            <a:custGeom>
              <a:avLst/>
              <a:gdLst>
                <a:gd name="T0" fmla="*/ 18 w 524"/>
                <a:gd name="T1" fmla="*/ 223 h 2243"/>
                <a:gd name="T2" fmla="*/ 58 w 524"/>
                <a:gd name="T3" fmla="*/ 223 h 2243"/>
                <a:gd name="T4" fmla="*/ 58 w 524"/>
                <a:gd name="T5" fmla="*/ 249 h 2243"/>
                <a:gd name="T6" fmla="*/ 0 w 524"/>
                <a:gd name="T7" fmla="*/ 249 h 2243"/>
                <a:gd name="T8" fmla="*/ 0 w 524"/>
                <a:gd name="T9" fmla="*/ 0 h 2243"/>
                <a:gd name="T10" fmla="*/ 18 w 524"/>
                <a:gd name="T11" fmla="*/ 0 h 2243"/>
                <a:gd name="T12" fmla="*/ 18 w 524"/>
                <a:gd name="T13" fmla="*/ 223 h 2243"/>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524" h="2243">
                  <a:moveTo>
                    <a:pt x="160" y="2009"/>
                  </a:moveTo>
                  <a:lnTo>
                    <a:pt x="524" y="2009"/>
                  </a:lnTo>
                  <a:lnTo>
                    <a:pt x="524" y="2243"/>
                  </a:lnTo>
                  <a:lnTo>
                    <a:pt x="0" y="2243"/>
                  </a:lnTo>
                  <a:lnTo>
                    <a:pt x="0" y="0"/>
                  </a:lnTo>
                  <a:lnTo>
                    <a:pt x="160" y="0"/>
                  </a:lnTo>
                  <a:lnTo>
                    <a:pt x="160" y="200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9" name="Freeform 142">
              <a:extLst>
                <a:ext uri="{FF2B5EF4-FFF2-40B4-BE49-F238E27FC236}">
                  <a16:creationId xmlns:a16="http://schemas.microsoft.com/office/drawing/2014/main" id="{0B903EF3-0C00-4FF8-BC55-6DBA63FF6BEC}"/>
                </a:ext>
              </a:extLst>
            </p:cNvPr>
            <p:cNvSpPr>
              <a:spLocks noChangeAspect="1" noEditPoints="1"/>
            </p:cNvSpPr>
            <p:nvPr/>
          </p:nvSpPr>
          <p:spPr bwMode="black">
            <a:xfrm>
              <a:off x="3942" y="2200"/>
              <a:ext cx="92" cy="164"/>
            </a:xfrm>
            <a:custGeom>
              <a:avLst/>
              <a:gdLst>
                <a:gd name="T0" fmla="*/ 52 w 830"/>
                <a:gd name="T1" fmla="*/ 25 h 1471"/>
                <a:gd name="T2" fmla="*/ 58 w 830"/>
                <a:gd name="T3" fmla="*/ 28 h 1471"/>
                <a:gd name="T4" fmla="*/ 64 w 830"/>
                <a:gd name="T5" fmla="*/ 33 h 1471"/>
                <a:gd name="T6" fmla="*/ 68 w 830"/>
                <a:gd name="T7" fmla="*/ 39 h 1471"/>
                <a:gd name="T8" fmla="*/ 72 w 830"/>
                <a:gd name="T9" fmla="*/ 47 h 1471"/>
                <a:gd name="T10" fmla="*/ 75 w 830"/>
                <a:gd name="T11" fmla="*/ 57 h 1471"/>
                <a:gd name="T12" fmla="*/ 77 w 830"/>
                <a:gd name="T13" fmla="*/ 67 h 1471"/>
                <a:gd name="T14" fmla="*/ 77 w 830"/>
                <a:gd name="T15" fmla="*/ 78 h 1471"/>
                <a:gd name="T16" fmla="*/ 77 w 830"/>
                <a:gd name="T17" fmla="*/ 95 h 1471"/>
                <a:gd name="T18" fmla="*/ 75 w 830"/>
                <a:gd name="T19" fmla="*/ 106 h 1471"/>
                <a:gd name="T20" fmla="*/ 73 w 830"/>
                <a:gd name="T21" fmla="*/ 116 h 1471"/>
                <a:gd name="T22" fmla="*/ 69 w 830"/>
                <a:gd name="T23" fmla="*/ 124 h 1471"/>
                <a:gd name="T24" fmla="*/ 65 w 830"/>
                <a:gd name="T25" fmla="*/ 131 h 1471"/>
                <a:gd name="T26" fmla="*/ 59 w 830"/>
                <a:gd name="T27" fmla="*/ 136 h 1471"/>
                <a:gd name="T28" fmla="*/ 52 w 830"/>
                <a:gd name="T29" fmla="*/ 139 h 1471"/>
                <a:gd name="T30" fmla="*/ 45 w 830"/>
                <a:gd name="T31" fmla="*/ 139 h 1471"/>
                <a:gd name="T32" fmla="*/ 38 w 830"/>
                <a:gd name="T33" fmla="*/ 138 h 1471"/>
                <a:gd name="T34" fmla="*/ 32 w 830"/>
                <a:gd name="T35" fmla="*/ 134 h 1471"/>
                <a:gd name="T36" fmla="*/ 27 w 830"/>
                <a:gd name="T37" fmla="*/ 128 h 1471"/>
                <a:gd name="T38" fmla="*/ 23 w 830"/>
                <a:gd name="T39" fmla="*/ 120 h 1471"/>
                <a:gd name="T40" fmla="*/ 20 w 830"/>
                <a:gd name="T41" fmla="*/ 111 h 1471"/>
                <a:gd name="T42" fmla="*/ 18 w 830"/>
                <a:gd name="T43" fmla="*/ 101 h 1471"/>
                <a:gd name="T44" fmla="*/ 17 w 830"/>
                <a:gd name="T45" fmla="*/ 90 h 1471"/>
                <a:gd name="T46" fmla="*/ 16 w 830"/>
                <a:gd name="T47" fmla="*/ 78 h 1471"/>
                <a:gd name="T48" fmla="*/ 17 w 830"/>
                <a:gd name="T49" fmla="*/ 68 h 1471"/>
                <a:gd name="T50" fmla="*/ 19 w 830"/>
                <a:gd name="T51" fmla="*/ 58 h 1471"/>
                <a:gd name="T52" fmla="*/ 22 w 830"/>
                <a:gd name="T53" fmla="*/ 48 h 1471"/>
                <a:gd name="T54" fmla="*/ 26 w 830"/>
                <a:gd name="T55" fmla="*/ 40 h 1471"/>
                <a:gd name="T56" fmla="*/ 30 w 830"/>
                <a:gd name="T57" fmla="*/ 33 h 1471"/>
                <a:gd name="T58" fmla="*/ 36 w 830"/>
                <a:gd name="T59" fmla="*/ 28 h 1471"/>
                <a:gd name="T60" fmla="*/ 42 w 830"/>
                <a:gd name="T61" fmla="*/ 25 h 1471"/>
                <a:gd name="T62" fmla="*/ 92 w 830"/>
                <a:gd name="T63" fmla="*/ 5 h 1471"/>
                <a:gd name="T64" fmla="*/ 75 w 830"/>
                <a:gd name="T65" fmla="*/ 25 h 1471"/>
                <a:gd name="T66" fmla="*/ 69 w 830"/>
                <a:gd name="T67" fmla="*/ 14 h 1471"/>
                <a:gd name="T68" fmla="*/ 61 w 830"/>
                <a:gd name="T69" fmla="*/ 6 h 1471"/>
                <a:gd name="T70" fmla="*/ 52 w 830"/>
                <a:gd name="T71" fmla="*/ 1 h 1471"/>
                <a:gd name="T72" fmla="*/ 46 w 830"/>
                <a:gd name="T73" fmla="*/ 0 h 1471"/>
                <a:gd name="T74" fmla="*/ 38 w 830"/>
                <a:gd name="T75" fmla="*/ 1 h 1471"/>
                <a:gd name="T76" fmla="*/ 29 w 830"/>
                <a:gd name="T77" fmla="*/ 5 h 1471"/>
                <a:gd name="T78" fmla="*/ 21 w 830"/>
                <a:gd name="T79" fmla="*/ 12 h 1471"/>
                <a:gd name="T80" fmla="*/ 14 w 830"/>
                <a:gd name="T81" fmla="*/ 22 h 1471"/>
                <a:gd name="T82" fmla="*/ 8 w 830"/>
                <a:gd name="T83" fmla="*/ 34 h 1471"/>
                <a:gd name="T84" fmla="*/ 4 w 830"/>
                <a:gd name="T85" fmla="*/ 48 h 1471"/>
                <a:gd name="T86" fmla="*/ 1 w 830"/>
                <a:gd name="T87" fmla="*/ 63 h 1471"/>
                <a:gd name="T88" fmla="*/ 0 w 830"/>
                <a:gd name="T89" fmla="*/ 79 h 1471"/>
                <a:gd name="T90" fmla="*/ 1 w 830"/>
                <a:gd name="T91" fmla="*/ 95 h 1471"/>
                <a:gd name="T92" fmla="*/ 2 w 830"/>
                <a:gd name="T93" fmla="*/ 110 h 1471"/>
                <a:gd name="T94" fmla="*/ 6 w 830"/>
                <a:gd name="T95" fmla="*/ 124 h 1471"/>
                <a:gd name="T96" fmla="*/ 11 w 830"/>
                <a:gd name="T97" fmla="*/ 136 h 1471"/>
                <a:gd name="T98" fmla="*/ 17 w 830"/>
                <a:gd name="T99" fmla="*/ 147 h 1471"/>
                <a:gd name="T100" fmla="*/ 24 w 830"/>
                <a:gd name="T101" fmla="*/ 156 h 1471"/>
                <a:gd name="T102" fmla="*/ 33 w 830"/>
                <a:gd name="T103" fmla="*/ 161 h 1471"/>
                <a:gd name="T104" fmla="*/ 43 w 830"/>
                <a:gd name="T105" fmla="*/ 164 h 1471"/>
                <a:gd name="T106" fmla="*/ 52 w 830"/>
                <a:gd name="T107" fmla="*/ 163 h 1471"/>
                <a:gd name="T108" fmla="*/ 61 w 830"/>
                <a:gd name="T109" fmla="*/ 159 h 1471"/>
                <a:gd name="T110" fmla="*/ 68 w 830"/>
                <a:gd name="T111" fmla="*/ 152 h 1471"/>
                <a:gd name="T112" fmla="*/ 74 w 830"/>
                <a:gd name="T113" fmla="*/ 141 h 1471"/>
                <a:gd name="T114" fmla="*/ 92 w 830"/>
                <a:gd name="T115" fmla="*/ 161 h 1471"/>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830" h="1471">
                  <a:moveTo>
                    <a:pt x="422" y="218"/>
                  </a:moveTo>
                  <a:lnTo>
                    <a:pt x="439" y="219"/>
                  </a:lnTo>
                  <a:lnTo>
                    <a:pt x="454" y="222"/>
                  </a:lnTo>
                  <a:lnTo>
                    <a:pt x="470" y="225"/>
                  </a:lnTo>
                  <a:lnTo>
                    <a:pt x="484" y="229"/>
                  </a:lnTo>
                  <a:lnTo>
                    <a:pt x="499" y="235"/>
                  </a:lnTo>
                  <a:lnTo>
                    <a:pt x="513" y="242"/>
                  </a:lnTo>
                  <a:lnTo>
                    <a:pt x="526" y="250"/>
                  </a:lnTo>
                  <a:lnTo>
                    <a:pt x="539" y="259"/>
                  </a:lnTo>
                  <a:lnTo>
                    <a:pt x="552" y="269"/>
                  </a:lnTo>
                  <a:lnTo>
                    <a:pt x="564" y="281"/>
                  </a:lnTo>
                  <a:lnTo>
                    <a:pt x="576" y="293"/>
                  </a:lnTo>
                  <a:lnTo>
                    <a:pt x="587" y="307"/>
                  </a:lnTo>
                  <a:lnTo>
                    <a:pt x="598" y="321"/>
                  </a:lnTo>
                  <a:lnTo>
                    <a:pt x="607" y="336"/>
                  </a:lnTo>
                  <a:lnTo>
                    <a:pt x="617" y="353"/>
                  </a:lnTo>
                  <a:lnTo>
                    <a:pt x="626" y="370"/>
                  </a:lnTo>
                  <a:lnTo>
                    <a:pt x="634" y="387"/>
                  </a:lnTo>
                  <a:lnTo>
                    <a:pt x="643" y="406"/>
                  </a:lnTo>
                  <a:lnTo>
                    <a:pt x="651" y="425"/>
                  </a:lnTo>
                  <a:lnTo>
                    <a:pt x="657" y="446"/>
                  </a:lnTo>
                  <a:lnTo>
                    <a:pt x="664" y="466"/>
                  </a:lnTo>
                  <a:lnTo>
                    <a:pt x="670" y="488"/>
                  </a:lnTo>
                  <a:lnTo>
                    <a:pt x="675" y="509"/>
                  </a:lnTo>
                  <a:lnTo>
                    <a:pt x="681" y="532"/>
                  </a:lnTo>
                  <a:lnTo>
                    <a:pt x="684" y="555"/>
                  </a:lnTo>
                  <a:lnTo>
                    <a:pt x="688" y="579"/>
                  </a:lnTo>
                  <a:lnTo>
                    <a:pt x="692" y="602"/>
                  </a:lnTo>
                  <a:lnTo>
                    <a:pt x="694" y="626"/>
                  </a:lnTo>
                  <a:lnTo>
                    <a:pt x="696" y="651"/>
                  </a:lnTo>
                  <a:lnTo>
                    <a:pt x="698" y="677"/>
                  </a:lnTo>
                  <a:lnTo>
                    <a:pt x="698" y="702"/>
                  </a:lnTo>
                  <a:lnTo>
                    <a:pt x="699" y="728"/>
                  </a:lnTo>
                  <a:lnTo>
                    <a:pt x="698" y="780"/>
                  </a:lnTo>
                  <a:lnTo>
                    <a:pt x="695" y="830"/>
                  </a:lnTo>
                  <a:lnTo>
                    <a:pt x="693" y="854"/>
                  </a:lnTo>
                  <a:lnTo>
                    <a:pt x="689" y="879"/>
                  </a:lnTo>
                  <a:lnTo>
                    <a:pt x="686" y="903"/>
                  </a:lnTo>
                  <a:lnTo>
                    <a:pt x="682" y="927"/>
                  </a:lnTo>
                  <a:lnTo>
                    <a:pt x="678" y="950"/>
                  </a:lnTo>
                  <a:lnTo>
                    <a:pt x="673" y="972"/>
                  </a:lnTo>
                  <a:lnTo>
                    <a:pt x="668" y="994"/>
                  </a:lnTo>
                  <a:lnTo>
                    <a:pt x="661" y="1016"/>
                  </a:lnTo>
                  <a:lnTo>
                    <a:pt x="655" y="1036"/>
                  </a:lnTo>
                  <a:lnTo>
                    <a:pt x="647" y="1056"/>
                  </a:lnTo>
                  <a:lnTo>
                    <a:pt x="640" y="1075"/>
                  </a:lnTo>
                  <a:lnTo>
                    <a:pt x="631" y="1093"/>
                  </a:lnTo>
                  <a:lnTo>
                    <a:pt x="622" y="1112"/>
                  </a:lnTo>
                  <a:lnTo>
                    <a:pt x="614" y="1128"/>
                  </a:lnTo>
                  <a:lnTo>
                    <a:pt x="604" y="1144"/>
                  </a:lnTo>
                  <a:lnTo>
                    <a:pt x="593" y="1159"/>
                  </a:lnTo>
                  <a:lnTo>
                    <a:pt x="582" y="1174"/>
                  </a:lnTo>
                  <a:lnTo>
                    <a:pt x="570" y="1186"/>
                  </a:lnTo>
                  <a:lnTo>
                    <a:pt x="559" y="1198"/>
                  </a:lnTo>
                  <a:lnTo>
                    <a:pt x="546" y="1209"/>
                  </a:lnTo>
                  <a:lnTo>
                    <a:pt x="532" y="1219"/>
                  </a:lnTo>
                  <a:lnTo>
                    <a:pt x="519" y="1228"/>
                  </a:lnTo>
                  <a:lnTo>
                    <a:pt x="503" y="1235"/>
                  </a:lnTo>
                  <a:lnTo>
                    <a:pt x="488" y="1241"/>
                  </a:lnTo>
                  <a:lnTo>
                    <a:pt x="473" y="1246"/>
                  </a:lnTo>
                  <a:lnTo>
                    <a:pt x="457" y="1249"/>
                  </a:lnTo>
                  <a:lnTo>
                    <a:pt x="440" y="1251"/>
                  </a:lnTo>
                  <a:lnTo>
                    <a:pt x="422" y="1252"/>
                  </a:lnTo>
                  <a:lnTo>
                    <a:pt x="406" y="1251"/>
                  </a:lnTo>
                  <a:lnTo>
                    <a:pt x="391" y="1249"/>
                  </a:lnTo>
                  <a:lnTo>
                    <a:pt x="375" y="1246"/>
                  </a:lnTo>
                  <a:lnTo>
                    <a:pt x="361" y="1241"/>
                  </a:lnTo>
                  <a:lnTo>
                    <a:pt x="345" y="1235"/>
                  </a:lnTo>
                  <a:lnTo>
                    <a:pt x="331" y="1228"/>
                  </a:lnTo>
                  <a:lnTo>
                    <a:pt x="318" y="1219"/>
                  </a:lnTo>
                  <a:lnTo>
                    <a:pt x="305" y="1209"/>
                  </a:lnTo>
                  <a:lnTo>
                    <a:pt x="292" y="1198"/>
                  </a:lnTo>
                  <a:lnTo>
                    <a:pt x="281" y="1186"/>
                  </a:lnTo>
                  <a:lnTo>
                    <a:pt x="269" y="1174"/>
                  </a:lnTo>
                  <a:lnTo>
                    <a:pt x="258" y="1159"/>
                  </a:lnTo>
                  <a:lnTo>
                    <a:pt x="247" y="1144"/>
                  </a:lnTo>
                  <a:lnTo>
                    <a:pt x="237" y="1128"/>
                  </a:lnTo>
                  <a:lnTo>
                    <a:pt x="228" y="1112"/>
                  </a:lnTo>
                  <a:lnTo>
                    <a:pt x="219" y="1093"/>
                  </a:lnTo>
                  <a:lnTo>
                    <a:pt x="210" y="1075"/>
                  </a:lnTo>
                  <a:lnTo>
                    <a:pt x="202" y="1056"/>
                  </a:lnTo>
                  <a:lnTo>
                    <a:pt x="194" y="1036"/>
                  </a:lnTo>
                  <a:lnTo>
                    <a:pt x="188" y="1016"/>
                  </a:lnTo>
                  <a:lnTo>
                    <a:pt x="181" y="994"/>
                  </a:lnTo>
                  <a:lnTo>
                    <a:pt x="175" y="972"/>
                  </a:lnTo>
                  <a:lnTo>
                    <a:pt x="169" y="950"/>
                  </a:lnTo>
                  <a:lnTo>
                    <a:pt x="164" y="927"/>
                  </a:lnTo>
                  <a:lnTo>
                    <a:pt x="161" y="903"/>
                  </a:lnTo>
                  <a:lnTo>
                    <a:pt x="156" y="879"/>
                  </a:lnTo>
                  <a:lnTo>
                    <a:pt x="153" y="854"/>
                  </a:lnTo>
                  <a:lnTo>
                    <a:pt x="151" y="830"/>
                  </a:lnTo>
                  <a:lnTo>
                    <a:pt x="149" y="805"/>
                  </a:lnTo>
                  <a:lnTo>
                    <a:pt x="146" y="780"/>
                  </a:lnTo>
                  <a:lnTo>
                    <a:pt x="146" y="754"/>
                  </a:lnTo>
                  <a:lnTo>
                    <a:pt x="145" y="728"/>
                  </a:lnTo>
                  <a:lnTo>
                    <a:pt x="146" y="703"/>
                  </a:lnTo>
                  <a:lnTo>
                    <a:pt x="148" y="679"/>
                  </a:lnTo>
                  <a:lnTo>
                    <a:pt x="149" y="655"/>
                  </a:lnTo>
                  <a:lnTo>
                    <a:pt x="151" y="631"/>
                  </a:lnTo>
                  <a:lnTo>
                    <a:pt x="154" y="607"/>
                  </a:lnTo>
                  <a:lnTo>
                    <a:pt x="157" y="584"/>
                  </a:lnTo>
                  <a:lnTo>
                    <a:pt x="162" y="560"/>
                  </a:lnTo>
                  <a:lnTo>
                    <a:pt x="166" y="537"/>
                  </a:lnTo>
                  <a:lnTo>
                    <a:pt x="171" y="516"/>
                  </a:lnTo>
                  <a:lnTo>
                    <a:pt x="178" y="494"/>
                  </a:lnTo>
                  <a:lnTo>
                    <a:pt x="184" y="473"/>
                  </a:lnTo>
                  <a:lnTo>
                    <a:pt x="191" y="452"/>
                  </a:lnTo>
                  <a:lnTo>
                    <a:pt x="198" y="431"/>
                  </a:lnTo>
                  <a:lnTo>
                    <a:pt x="206" y="412"/>
                  </a:lnTo>
                  <a:lnTo>
                    <a:pt x="215" y="394"/>
                  </a:lnTo>
                  <a:lnTo>
                    <a:pt x="224" y="375"/>
                  </a:lnTo>
                  <a:lnTo>
                    <a:pt x="233" y="358"/>
                  </a:lnTo>
                  <a:lnTo>
                    <a:pt x="244" y="341"/>
                  </a:lnTo>
                  <a:lnTo>
                    <a:pt x="254" y="325"/>
                  </a:lnTo>
                  <a:lnTo>
                    <a:pt x="264" y="310"/>
                  </a:lnTo>
                  <a:lnTo>
                    <a:pt x="275" y="296"/>
                  </a:lnTo>
                  <a:lnTo>
                    <a:pt x="287" y="284"/>
                  </a:lnTo>
                  <a:lnTo>
                    <a:pt x="299" y="272"/>
                  </a:lnTo>
                  <a:lnTo>
                    <a:pt x="312" y="262"/>
                  </a:lnTo>
                  <a:lnTo>
                    <a:pt x="324" y="252"/>
                  </a:lnTo>
                  <a:lnTo>
                    <a:pt x="337" y="243"/>
                  </a:lnTo>
                  <a:lnTo>
                    <a:pt x="351" y="236"/>
                  </a:lnTo>
                  <a:lnTo>
                    <a:pt x="364" y="229"/>
                  </a:lnTo>
                  <a:lnTo>
                    <a:pt x="378" y="225"/>
                  </a:lnTo>
                  <a:lnTo>
                    <a:pt x="393" y="222"/>
                  </a:lnTo>
                  <a:lnTo>
                    <a:pt x="407" y="219"/>
                  </a:lnTo>
                  <a:lnTo>
                    <a:pt x="422" y="218"/>
                  </a:lnTo>
                  <a:close/>
                  <a:moveTo>
                    <a:pt x="830" y="44"/>
                  </a:moveTo>
                  <a:lnTo>
                    <a:pt x="699" y="44"/>
                  </a:lnTo>
                  <a:lnTo>
                    <a:pt x="699" y="248"/>
                  </a:lnTo>
                  <a:lnTo>
                    <a:pt x="684" y="248"/>
                  </a:lnTo>
                  <a:lnTo>
                    <a:pt x="673" y="221"/>
                  </a:lnTo>
                  <a:lnTo>
                    <a:pt x="660" y="196"/>
                  </a:lnTo>
                  <a:lnTo>
                    <a:pt x="647" y="171"/>
                  </a:lnTo>
                  <a:lnTo>
                    <a:pt x="633" y="147"/>
                  </a:lnTo>
                  <a:lnTo>
                    <a:pt x="618" y="125"/>
                  </a:lnTo>
                  <a:lnTo>
                    <a:pt x="602" y="105"/>
                  </a:lnTo>
                  <a:lnTo>
                    <a:pt x="586" y="86"/>
                  </a:lnTo>
                  <a:lnTo>
                    <a:pt x="568" y="69"/>
                  </a:lnTo>
                  <a:lnTo>
                    <a:pt x="550" y="54"/>
                  </a:lnTo>
                  <a:lnTo>
                    <a:pt x="532" y="40"/>
                  </a:lnTo>
                  <a:lnTo>
                    <a:pt x="512" y="28"/>
                  </a:lnTo>
                  <a:lnTo>
                    <a:pt x="492" y="18"/>
                  </a:lnTo>
                  <a:lnTo>
                    <a:pt x="472" y="11"/>
                  </a:lnTo>
                  <a:lnTo>
                    <a:pt x="450" y="4"/>
                  </a:lnTo>
                  <a:lnTo>
                    <a:pt x="440" y="3"/>
                  </a:lnTo>
                  <a:lnTo>
                    <a:pt x="430" y="1"/>
                  </a:lnTo>
                  <a:lnTo>
                    <a:pt x="419" y="0"/>
                  </a:lnTo>
                  <a:lnTo>
                    <a:pt x="408" y="0"/>
                  </a:lnTo>
                  <a:lnTo>
                    <a:pt x="384" y="1"/>
                  </a:lnTo>
                  <a:lnTo>
                    <a:pt x="363" y="4"/>
                  </a:lnTo>
                  <a:lnTo>
                    <a:pt x="340" y="9"/>
                  </a:lnTo>
                  <a:lnTo>
                    <a:pt x="320" y="16"/>
                  </a:lnTo>
                  <a:lnTo>
                    <a:pt x="298" y="25"/>
                  </a:lnTo>
                  <a:lnTo>
                    <a:pt x="278" y="34"/>
                  </a:lnTo>
                  <a:lnTo>
                    <a:pt x="259" y="47"/>
                  </a:lnTo>
                  <a:lnTo>
                    <a:pt x="239" y="60"/>
                  </a:lnTo>
                  <a:lnTo>
                    <a:pt x="221" y="77"/>
                  </a:lnTo>
                  <a:lnTo>
                    <a:pt x="204" y="93"/>
                  </a:lnTo>
                  <a:lnTo>
                    <a:pt x="186" y="111"/>
                  </a:lnTo>
                  <a:lnTo>
                    <a:pt x="170" y="132"/>
                  </a:lnTo>
                  <a:lnTo>
                    <a:pt x="154" y="152"/>
                  </a:lnTo>
                  <a:lnTo>
                    <a:pt x="139" y="175"/>
                  </a:lnTo>
                  <a:lnTo>
                    <a:pt x="125" y="199"/>
                  </a:lnTo>
                  <a:lnTo>
                    <a:pt x="111" y="224"/>
                  </a:lnTo>
                  <a:lnTo>
                    <a:pt x="98" y="250"/>
                  </a:lnTo>
                  <a:lnTo>
                    <a:pt x="86" y="278"/>
                  </a:lnTo>
                  <a:lnTo>
                    <a:pt x="74" y="306"/>
                  </a:lnTo>
                  <a:lnTo>
                    <a:pt x="64" y="335"/>
                  </a:lnTo>
                  <a:lnTo>
                    <a:pt x="53" y="365"/>
                  </a:lnTo>
                  <a:lnTo>
                    <a:pt x="45" y="396"/>
                  </a:lnTo>
                  <a:lnTo>
                    <a:pt x="36" y="428"/>
                  </a:lnTo>
                  <a:lnTo>
                    <a:pt x="29" y="461"/>
                  </a:lnTo>
                  <a:lnTo>
                    <a:pt x="22" y="494"/>
                  </a:lnTo>
                  <a:lnTo>
                    <a:pt x="17" y="528"/>
                  </a:lnTo>
                  <a:lnTo>
                    <a:pt x="11" y="562"/>
                  </a:lnTo>
                  <a:lnTo>
                    <a:pt x="7" y="598"/>
                  </a:lnTo>
                  <a:lnTo>
                    <a:pt x="5" y="634"/>
                  </a:lnTo>
                  <a:lnTo>
                    <a:pt x="2" y="669"/>
                  </a:lnTo>
                  <a:lnTo>
                    <a:pt x="0" y="706"/>
                  </a:lnTo>
                  <a:lnTo>
                    <a:pt x="0" y="743"/>
                  </a:lnTo>
                  <a:lnTo>
                    <a:pt x="0" y="778"/>
                  </a:lnTo>
                  <a:lnTo>
                    <a:pt x="2" y="813"/>
                  </a:lnTo>
                  <a:lnTo>
                    <a:pt x="5" y="848"/>
                  </a:lnTo>
                  <a:lnTo>
                    <a:pt x="7" y="883"/>
                  </a:lnTo>
                  <a:lnTo>
                    <a:pt x="11" y="917"/>
                  </a:lnTo>
                  <a:lnTo>
                    <a:pt x="17" y="951"/>
                  </a:lnTo>
                  <a:lnTo>
                    <a:pt x="22" y="983"/>
                  </a:lnTo>
                  <a:lnTo>
                    <a:pt x="29" y="1016"/>
                  </a:lnTo>
                  <a:lnTo>
                    <a:pt x="36" y="1048"/>
                  </a:lnTo>
                  <a:lnTo>
                    <a:pt x="45" y="1079"/>
                  </a:lnTo>
                  <a:lnTo>
                    <a:pt x="53" y="1110"/>
                  </a:lnTo>
                  <a:lnTo>
                    <a:pt x="64" y="1139"/>
                  </a:lnTo>
                  <a:lnTo>
                    <a:pt x="74" y="1168"/>
                  </a:lnTo>
                  <a:lnTo>
                    <a:pt x="86" y="1196"/>
                  </a:lnTo>
                  <a:lnTo>
                    <a:pt x="98" y="1222"/>
                  </a:lnTo>
                  <a:lnTo>
                    <a:pt x="111" y="1248"/>
                  </a:lnTo>
                  <a:lnTo>
                    <a:pt x="125" y="1273"/>
                  </a:lnTo>
                  <a:lnTo>
                    <a:pt x="139" y="1297"/>
                  </a:lnTo>
                  <a:lnTo>
                    <a:pt x="154" y="1318"/>
                  </a:lnTo>
                  <a:lnTo>
                    <a:pt x="170" y="1340"/>
                  </a:lnTo>
                  <a:lnTo>
                    <a:pt x="186" y="1360"/>
                  </a:lnTo>
                  <a:lnTo>
                    <a:pt x="204" y="1378"/>
                  </a:lnTo>
                  <a:lnTo>
                    <a:pt x="221" y="1395"/>
                  </a:lnTo>
                  <a:lnTo>
                    <a:pt x="239" y="1410"/>
                  </a:lnTo>
                  <a:lnTo>
                    <a:pt x="259" y="1423"/>
                  </a:lnTo>
                  <a:lnTo>
                    <a:pt x="278" y="1435"/>
                  </a:lnTo>
                  <a:lnTo>
                    <a:pt x="298" y="1446"/>
                  </a:lnTo>
                  <a:lnTo>
                    <a:pt x="320" y="1455"/>
                  </a:lnTo>
                  <a:lnTo>
                    <a:pt x="340" y="1461"/>
                  </a:lnTo>
                  <a:lnTo>
                    <a:pt x="363" y="1467"/>
                  </a:lnTo>
                  <a:lnTo>
                    <a:pt x="384" y="1470"/>
                  </a:lnTo>
                  <a:lnTo>
                    <a:pt x="408" y="1471"/>
                  </a:lnTo>
                  <a:lnTo>
                    <a:pt x="429" y="1470"/>
                  </a:lnTo>
                  <a:lnTo>
                    <a:pt x="450" y="1467"/>
                  </a:lnTo>
                  <a:lnTo>
                    <a:pt x="470" y="1462"/>
                  </a:lnTo>
                  <a:lnTo>
                    <a:pt x="489" y="1457"/>
                  </a:lnTo>
                  <a:lnTo>
                    <a:pt x="509" y="1448"/>
                  </a:lnTo>
                  <a:lnTo>
                    <a:pt x="527" y="1439"/>
                  </a:lnTo>
                  <a:lnTo>
                    <a:pt x="546" y="1428"/>
                  </a:lnTo>
                  <a:lnTo>
                    <a:pt x="563" y="1414"/>
                  </a:lnTo>
                  <a:lnTo>
                    <a:pt x="579" y="1398"/>
                  </a:lnTo>
                  <a:lnTo>
                    <a:pt x="595" y="1381"/>
                  </a:lnTo>
                  <a:lnTo>
                    <a:pt x="612" y="1363"/>
                  </a:lnTo>
                  <a:lnTo>
                    <a:pt x="627" y="1341"/>
                  </a:lnTo>
                  <a:lnTo>
                    <a:pt x="642" y="1318"/>
                  </a:lnTo>
                  <a:lnTo>
                    <a:pt x="656" y="1294"/>
                  </a:lnTo>
                  <a:lnTo>
                    <a:pt x="671" y="1267"/>
                  </a:lnTo>
                  <a:lnTo>
                    <a:pt x="684" y="1237"/>
                  </a:lnTo>
                  <a:lnTo>
                    <a:pt x="699" y="1237"/>
                  </a:lnTo>
                  <a:lnTo>
                    <a:pt x="699" y="1442"/>
                  </a:lnTo>
                  <a:lnTo>
                    <a:pt x="830" y="1442"/>
                  </a:lnTo>
                  <a:lnTo>
                    <a:pt x="830"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0" name="Freeform 143">
              <a:extLst>
                <a:ext uri="{FF2B5EF4-FFF2-40B4-BE49-F238E27FC236}">
                  <a16:creationId xmlns:a16="http://schemas.microsoft.com/office/drawing/2014/main" id="{F1772B40-E79A-401C-A164-76F6DFDDB9D6}"/>
                </a:ext>
              </a:extLst>
            </p:cNvPr>
            <p:cNvSpPr>
              <a:spLocks noChangeAspect="1" noEditPoints="1"/>
            </p:cNvSpPr>
            <p:nvPr/>
          </p:nvSpPr>
          <p:spPr bwMode="black">
            <a:xfrm>
              <a:off x="4063" y="2089"/>
              <a:ext cx="93" cy="275"/>
            </a:xfrm>
            <a:custGeom>
              <a:avLst/>
              <a:gdLst>
                <a:gd name="T0" fmla="*/ 51 w 830"/>
                <a:gd name="T1" fmla="*/ 137 h 2475"/>
                <a:gd name="T2" fmla="*/ 57 w 830"/>
                <a:gd name="T3" fmla="*/ 139 h 2475"/>
                <a:gd name="T4" fmla="*/ 63 w 830"/>
                <a:gd name="T5" fmla="*/ 144 h 2475"/>
                <a:gd name="T6" fmla="*/ 67 w 830"/>
                <a:gd name="T7" fmla="*/ 151 h 2475"/>
                <a:gd name="T8" fmla="*/ 71 w 830"/>
                <a:gd name="T9" fmla="*/ 159 h 2475"/>
                <a:gd name="T10" fmla="*/ 74 w 830"/>
                <a:gd name="T11" fmla="*/ 168 h 2475"/>
                <a:gd name="T12" fmla="*/ 76 w 830"/>
                <a:gd name="T13" fmla="*/ 178 h 2475"/>
                <a:gd name="T14" fmla="*/ 77 w 830"/>
                <a:gd name="T15" fmla="*/ 190 h 2475"/>
                <a:gd name="T16" fmla="*/ 76 w 830"/>
                <a:gd name="T17" fmla="*/ 206 h 2475"/>
                <a:gd name="T18" fmla="*/ 74 w 830"/>
                <a:gd name="T19" fmla="*/ 217 h 2475"/>
                <a:gd name="T20" fmla="*/ 72 w 830"/>
                <a:gd name="T21" fmla="*/ 227 h 2475"/>
                <a:gd name="T22" fmla="*/ 68 w 830"/>
                <a:gd name="T23" fmla="*/ 235 h 2475"/>
                <a:gd name="T24" fmla="*/ 64 w 830"/>
                <a:gd name="T25" fmla="*/ 242 h 2475"/>
                <a:gd name="T26" fmla="*/ 58 w 830"/>
                <a:gd name="T27" fmla="*/ 247 h 2475"/>
                <a:gd name="T28" fmla="*/ 51 w 830"/>
                <a:gd name="T29" fmla="*/ 250 h 2475"/>
                <a:gd name="T30" fmla="*/ 44 w 830"/>
                <a:gd name="T31" fmla="*/ 251 h 2475"/>
                <a:gd name="T32" fmla="*/ 37 w 830"/>
                <a:gd name="T33" fmla="*/ 249 h 2475"/>
                <a:gd name="T34" fmla="*/ 31 w 830"/>
                <a:gd name="T35" fmla="*/ 245 h 2475"/>
                <a:gd name="T36" fmla="*/ 26 w 830"/>
                <a:gd name="T37" fmla="*/ 239 h 2475"/>
                <a:gd name="T38" fmla="*/ 22 w 830"/>
                <a:gd name="T39" fmla="*/ 231 h 2475"/>
                <a:gd name="T40" fmla="*/ 19 w 830"/>
                <a:gd name="T41" fmla="*/ 222 h 2475"/>
                <a:gd name="T42" fmla="*/ 16 w 830"/>
                <a:gd name="T43" fmla="*/ 212 h 2475"/>
                <a:gd name="T44" fmla="*/ 15 w 830"/>
                <a:gd name="T45" fmla="*/ 201 h 2475"/>
                <a:gd name="T46" fmla="*/ 15 w 830"/>
                <a:gd name="T47" fmla="*/ 190 h 2475"/>
                <a:gd name="T48" fmla="*/ 16 w 830"/>
                <a:gd name="T49" fmla="*/ 179 h 2475"/>
                <a:gd name="T50" fmla="*/ 18 w 830"/>
                <a:gd name="T51" fmla="*/ 169 h 2475"/>
                <a:gd name="T52" fmla="*/ 21 w 830"/>
                <a:gd name="T53" fmla="*/ 159 h 2475"/>
                <a:gd name="T54" fmla="*/ 24 w 830"/>
                <a:gd name="T55" fmla="*/ 151 h 2475"/>
                <a:gd name="T56" fmla="*/ 29 w 830"/>
                <a:gd name="T57" fmla="*/ 144 h 2475"/>
                <a:gd name="T58" fmla="*/ 35 w 830"/>
                <a:gd name="T59" fmla="*/ 140 h 2475"/>
                <a:gd name="T60" fmla="*/ 41 w 830"/>
                <a:gd name="T61" fmla="*/ 137 h 2475"/>
                <a:gd name="T62" fmla="*/ 0 w 830"/>
                <a:gd name="T63" fmla="*/ 272 h 2475"/>
                <a:gd name="T64" fmla="*/ 19 w 830"/>
                <a:gd name="T65" fmla="*/ 255 h 2475"/>
                <a:gd name="T66" fmla="*/ 27 w 830"/>
                <a:gd name="T67" fmla="*/ 265 h 2475"/>
                <a:gd name="T68" fmla="*/ 35 w 830"/>
                <a:gd name="T69" fmla="*/ 271 h 2475"/>
                <a:gd name="T70" fmla="*/ 44 w 830"/>
                <a:gd name="T71" fmla="*/ 275 h 2475"/>
                <a:gd name="T72" fmla="*/ 54 w 830"/>
                <a:gd name="T73" fmla="*/ 275 h 2475"/>
                <a:gd name="T74" fmla="*/ 63 w 830"/>
                <a:gd name="T75" fmla="*/ 271 h 2475"/>
                <a:gd name="T76" fmla="*/ 71 w 830"/>
                <a:gd name="T77" fmla="*/ 265 h 2475"/>
                <a:gd name="T78" fmla="*/ 78 w 830"/>
                <a:gd name="T79" fmla="*/ 256 h 2475"/>
                <a:gd name="T80" fmla="*/ 84 w 830"/>
                <a:gd name="T81" fmla="*/ 244 h 2475"/>
                <a:gd name="T82" fmla="*/ 88 w 830"/>
                <a:gd name="T83" fmla="*/ 231 h 2475"/>
                <a:gd name="T84" fmla="*/ 91 w 830"/>
                <a:gd name="T85" fmla="*/ 217 h 2475"/>
                <a:gd name="T86" fmla="*/ 93 w 830"/>
                <a:gd name="T87" fmla="*/ 202 h 2475"/>
                <a:gd name="T88" fmla="*/ 93 w 830"/>
                <a:gd name="T89" fmla="*/ 186 h 2475"/>
                <a:gd name="T90" fmla="*/ 91 w 830"/>
                <a:gd name="T91" fmla="*/ 170 h 2475"/>
                <a:gd name="T92" fmla="*/ 88 w 830"/>
                <a:gd name="T93" fmla="*/ 156 h 2475"/>
                <a:gd name="T94" fmla="*/ 84 w 830"/>
                <a:gd name="T95" fmla="*/ 142 h 2475"/>
                <a:gd name="T96" fmla="*/ 78 w 830"/>
                <a:gd name="T97" fmla="*/ 131 h 2475"/>
                <a:gd name="T98" fmla="*/ 71 w 830"/>
                <a:gd name="T99" fmla="*/ 122 h 2475"/>
                <a:gd name="T100" fmla="*/ 63 w 830"/>
                <a:gd name="T101" fmla="*/ 115 h 2475"/>
                <a:gd name="T102" fmla="*/ 54 w 830"/>
                <a:gd name="T103" fmla="*/ 112 h 2475"/>
                <a:gd name="T104" fmla="*/ 47 w 830"/>
                <a:gd name="T105" fmla="*/ 112 h 2475"/>
                <a:gd name="T106" fmla="*/ 39 w 830"/>
                <a:gd name="T107" fmla="*/ 114 h 2475"/>
                <a:gd name="T108" fmla="*/ 31 w 830"/>
                <a:gd name="T109" fmla="*/ 119 h 2475"/>
                <a:gd name="T110" fmla="*/ 23 w 830"/>
                <a:gd name="T111" fmla="*/ 128 h 2475"/>
                <a:gd name="T112" fmla="*/ 16 w 830"/>
                <a:gd name="T113" fmla="*/ 139 h 247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30" h="2475">
                  <a:moveTo>
                    <a:pt x="408" y="1222"/>
                  </a:moveTo>
                  <a:lnTo>
                    <a:pt x="424" y="1223"/>
                  </a:lnTo>
                  <a:lnTo>
                    <a:pt x="439" y="1226"/>
                  </a:lnTo>
                  <a:lnTo>
                    <a:pt x="455" y="1229"/>
                  </a:lnTo>
                  <a:lnTo>
                    <a:pt x="469" y="1233"/>
                  </a:lnTo>
                  <a:lnTo>
                    <a:pt x="484" y="1239"/>
                  </a:lnTo>
                  <a:lnTo>
                    <a:pt x="499" y="1246"/>
                  </a:lnTo>
                  <a:lnTo>
                    <a:pt x="511" y="1254"/>
                  </a:lnTo>
                  <a:lnTo>
                    <a:pt x="524" y="1263"/>
                  </a:lnTo>
                  <a:lnTo>
                    <a:pt x="537" y="1273"/>
                  </a:lnTo>
                  <a:lnTo>
                    <a:pt x="549" y="1285"/>
                  </a:lnTo>
                  <a:lnTo>
                    <a:pt x="561" y="1297"/>
                  </a:lnTo>
                  <a:lnTo>
                    <a:pt x="572" y="1311"/>
                  </a:lnTo>
                  <a:lnTo>
                    <a:pt x="583" y="1325"/>
                  </a:lnTo>
                  <a:lnTo>
                    <a:pt x="593" y="1340"/>
                  </a:lnTo>
                  <a:lnTo>
                    <a:pt x="602" y="1357"/>
                  </a:lnTo>
                  <a:lnTo>
                    <a:pt x="611" y="1374"/>
                  </a:lnTo>
                  <a:lnTo>
                    <a:pt x="620" y="1391"/>
                  </a:lnTo>
                  <a:lnTo>
                    <a:pt x="628" y="1410"/>
                  </a:lnTo>
                  <a:lnTo>
                    <a:pt x="636" y="1429"/>
                  </a:lnTo>
                  <a:lnTo>
                    <a:pt x="642" y="1450"/>
                  </a:lnTo>
                  <a:lnTo>
                    <a:pt x="649" y="1470"/>
                  </a:lnTo>
                  <a:lnTo>
                    <a:pt x="655" y="1492"/>
                  </a:lnTo>
                  <a:lnTo>
                    <a:pt x="661" y="1513"/>
                  </a:lnTo>
                  <a:lnTo>
                    <a:pt x="666" y="1536"/>
                  </a:lnTo>
                  <a:lnTo>
                    <a:pt x="669" y="1559"/>
                  </a:lnTo>
                  <a:lnTo>
                    <a:pt x="674" y="1583"/>
                  </a:lnTo>
                  <a:lnTo>
                    <a:pt x="677" y="1606"/>
                  </a:lnTo>
                  <a:lnTo>
                    <a:pt x="679" y="1630"/>
                  </a:lnTo>
                  <a:lnTo>
                    <a:pt x="681" y="1655"/>
                  </a:lnTo>
                  <a:lnTo>
                    <a:pt x="683" y="1681"/>
                  </a:lnTo>
                  <a:lnTo>
                    <a:pt x="683" y="1706"/>
                  </a:lnTo>
                  <a:lnTo>
                    <a:pt x="685" y="1732"/>
                  </a:lnTo>
                  <a:lnTo>
                    <a:pt x="683" y="1784"/>
                  </a:lnTo>
                  <a:lnTo>
                    <a:pt x="680" y="1834"/>
                  </a:lnTo>
                  <a:lnTo>
                    <a:pt x="678" y="1858"/>
                  </a:lnTo>
                  <a:lnTo>
                    <a:pt x="675" y="1883"/>
                  </a:lnTo>
                  <a:lnTo>
                    <a:pt x="672" y="1907"/>
                  </a:lnTo>
                  <a:lnTo>
                    <a:pt x="667" y="1931"/>
                  </a:lnTo>
                  <a:lnTo>
                    <a:pt x="663" y="1954"/>
                  </a:lnTo>
                  <a:lnTo>
                    <a:pt x="659" y="1976"/>
                  </a:lnTo>
                  <a:lnTo>
                    <a:pt x="653" y="1998"/>
                  </a:lnTo>
                  <a:lnTo>
                    <a:pt x="647" y="2020"/>
                  </a:lnTo>
                  <a:lnTo>
                    <a:pt x="640" y="2040"/>
                  </a:lnTo>
                  <a:lnTo>
                    <a:pt x="633" y="2060"/>
                  </a:lnTo>
                  <a:lnTo>
                    <a:pt x="625" y="2079"/>
                  </a:lnTo>
                  <a:lnTo>
                    <a:pt x="616" y="2097"/>
                  </a:lnTo>
                  <a:lnTo>
                    <a:pt x="608" y="2116"/>
                  </a:lnTo>
                  <a:lnTo>
                    <a:pt x="599" y="2132"/>
                  </a:lnTo>
                  <a:lnTo>
                    <a:pt x="589" y="2148"/>
                  </a:lnTo>
                  <a:lnTo>
                    <a:pt x="579" y="2163"/>
                  </a:lnTo>
                  <a:lnTo>
                    <a:pt x="568" y="2178"/>
                  </a:lnTo>
                  <a:lnTo>
                    <a:pt x="556" y="2190"/>
                  </a:lnTo>
                  <a:lnTo>
                    <a:pt x="544" y="2202"/>
                  </a:lnTo>
                  <a:lnTo>
                    <a:pt x="531" y="2213"/>
                  </a:lnTo>
                  <a:lnTo>
                    <a:pt x="517" y="2223"/>
                  </a:lnTo>
                  <a:lnTo>
                    <a:pt x="504" y="2232"/>
                  </a:lnTo>
                  <a:lnTo>
                    <a:pt x="489" y="2239"/>
                  </a:lnTo>
                  <a:lnTo>
                    <a:pt x="474" y="2245"/>
                  </a:lnTo>
                  <a:lnTo>
                    <a:pt x="458" y="2250"/>
                  </a:lnTo>
                  <a:lnTo>
                    <a:pt x="442" y="2253"/>
                  </a:lnTo>
                  <a:lnTo>
                    <a:pt x="425" y="2255"/>
                  </a:lnTo>
                  <a:lnTo>
                    <a:pt x="408" y="2256"/>
                  </a:lnTo>
                  <a:lnTo>
                    <a:pt x="391" y="2255"/>
                  </a:lnTo>
                  <a:lnTo>
                    <a:pt x="376" y="2253"/>
                  </a:lnTo>
                  <a:lnTo>
                    <a:pt x="360" y="2250"/>
                  </a:lnTo>
                  <a:lnTo>
                    <a:pt x="346" y="2245"/>
                  </a:lnTo>
                  <a:lnTo>
                    <a:pt x="331" y="2239"/>
                  </a:lnTo>
                  <a:lnTo>
                    <a:pt x="317" y="2232"/>
                  </a:lnTo>
                  <a:lnTo>
                    <a:pt x="304" y="2223"/>
                  </a:lnTo>
                  <a:lnTo>
                    <a:pt x="291" y="2213"/>
                  </a:lnTo>
                  <a:lnTo>
                    <a:pt x="278" y="2202"/>
                  </a:lnTo>
                  <a:lnTo>
                    <a:pt x="266" y="2190"/>
                  </a:lnTo>
                  <a:lnTo>
                    <a:pt x="254" y="2178"/>
                  </a:lnTo>
                  <a:lnTo>
                    <a:pt x="243" y="2163"/>
                  </a:lnTo>
                  <a:lnTo>
                    <a:pt x="232" y="2148"/>
                  </a:lnTo>
                  <a:lnTo>
                    <a:pt x="223" y="2132"/>
                  </a:lnTo>
                  <a:lnTo>
                    <a:pt x="213" y="2116"/>
                  </a:lnTo>
                  <a:lnTo>
                    <a:pt x="204" y="2097"/>
                  </a:lnTo>
                  <a:lnTo>
                    <a:pt x="196" y="2079"/>
                  </a:lnTo>
                  <a:lnTo>
                    <a:pt x="187" y="2060"/>
                  </a:lnTo>
                  <a:lnTo>
                    <a:pt x="179" y="2040"/>
                  </a:lnTo>
                  <a:lnTo>
                    <a:pt x="173" y="2020"/>
                  </a:lnTo>
                  <a:lnTo>
                    <a:pt x="166" y="1998"/>
                  </a:lnTo>
                  <a:lnTo>
                    <a:pt x="160" y="1976"/>
                  </a:lnTo>
                  <a:lnTo>
                    <a:pt x="155" y="1954"/>
                  </a:lnTo>
                  <a:lnTo>
                    <a:pt x="150" y="1931"/>
                  </a:lnTo>
                  <a:lnTo>
                    <a:pt x="146" y="1907"/>
                  </a:lnTo>
                  <a:lnTo>
                    <a:pt x="142" y="1883"/>
                  </a:lnTo>
                  <a:lnTo>
                    <a:pt x="138" y="1858"/>
                  </a:lnTo>
                  <a:lnTo>
                    <a:pt x="136" y="1834"/>
                  </a:lnTo>
                  <a:lnTo>
                    <a:pt x="134" y="1809"/>
                  </a:lnTo>
                  <a:lnTo>
                    <a:pt x="132" y="1784"/>
                  </a:lnTo>
                  <a:lnTo>
                    <a:pt x="132" y="1758"/>
                  </a:lnTo>
                  <a:lnTo>
                    <a:pt x="131" y="1732"/>
                  </a:lnTo>
                  <a:lnTo>
                    <a:pt x="132" y="1707"/>
                  </a:lnTo>
                  <a:lnTo>
                    <a:pt x="133" y="1683"/>
                  </a:lnTo>
                  <a:lnTo>
                    <a:pt x="134" y="1659"/>
                  </a:lnTo>
                  <a:lnTo>
                    <a:pt x="136" y="1635"/>
                  </a:lnTo>
                  <a:lnTo>
                    <a:pt x="139" y="1611"/>
                  </a:lnTo>
                  <a:lnTo>
                    <a:pt x="143" y="1588"/>
                  </a:lnTo>
                  <a:lnTo>
                    <a:pt x="147" y="1564"/>
                  </a:lnTo>
                  <a:lnTo>
                    <a:pt x="151" y="1541"/>
                  </a:lnTo>
                  <a:lnTo>
                    <a:pt x="157" y="1520"/>
                  </a:lnTo>
                  <a:lnTo>
                    <a:pt x="163" y="1498"/>
                  </a:lnTo>
                  <a:lnTo>
                    <a:pt x="170" y="1477"/>
                  </a:lnTo>
                  <a:lnTo>
                    <a:pt x="176" y="1456"/>
                  </a:lnTo>
                  <a:lnTo>
                    <a:pt x="184" y="1435"/>
                  </a:lnTo>
                  <a:lnTo>
                    <a:pt x="191" y="1416"/>
                  </a:lnTo>
                  <a:lnTo>
                    <a:pt x="200" y="1398"/>
                  </a:lnTo>
                  <a:lnTo>
                    <a:pt x="210" y="1379"/>
                  </a:lnTo>
                  <a:lnTo>
                    <a:pt x="218" y="1362"/>
                  </a:lnTo>
                  <a:lnTo>
                    <a:pt x="229" y="1345"/>
                  </a:lnTo>
                  <a:lnTo>
                    <a:pt x="239" y="1329"/>
                  </a:lnTo>
                  <a:lnTo>
                    <a:pt x="250" y="1314"/>
                  </a:lnTo>
                  <a:lnTo>
                    <a:pt x="261" y="1300"/>
                  </a:lnTo>
                  <a:lnTo>
                    <a:pt x="272" y="1288"/>
                  </a:lnTo>
                  <a:lnTo>
                    <a:pt x="284" y="1276"/>
                  </a:lnTo>
                  <a:lnTo>
                    <a:pt x="297" y="1266"/>
                  </a:lnTo>
                  <a:lnTo>
                    <a:pt x="309" y="1256"/>
                  </a:lnTo>
                  <a:lnTo>
                    <a:pt x="322" y="1247"/>
                  </a:lnTo>
                  <a:lnTo>
                    <a:pt x="336" y="1240"/>
                  </a:lnTo>
                  <a:lnTo>
                    <a:pt x="349" y="1233"/>
                  </a:lnTo>
                  <a:lnTo>
                    <a:pt x="363" y="1229"/>
                  </a:lnTo>
                  <a:lnTo>
                    <a:pt x="378" y="1226"/>
                  </a:lnTo>
                  <a:lnTo>
                    <a:pt x="393" y="1223"/>
                  </a:lnTo>
                  <a:lnTo>
                    <a:pt x="408" y="1222"/>
                  </a:lnTo>
                  <a:close/>
                  <a:moveTo>
                    <a:pt x="0" y="2446"/>
                  </a:moveTo>
                  <a:lnTo>
                    <a:pt x="146" y="2446"/>
                  </a:lnTo>
                  <a:lnTo>
                    <a:pt x="146" y="2241"/>
                  </a:lnTo>
                  <a:lnTo>
                    <a:pt x="160" y="2271"/>
                  </a:lnTo>
                  <a:lnTo>
                    <a:pt x="174" y="2298"/>
                  </a:lnTo>
                  <a:lnTo>
                    <a:pt x="189" y="2322"/>
                  </a:lnTo>
                  <a:lnTo>
                    <a:pt x="205" y="2345"/>
                  </a:lnTo>
                  <a:lnTo>
                    <a:pt x="222" y="2367"/>
                  </a:lnTo>
                  <a:lnTo>
                    <a:pt x="239" y="2385"/>
                  </a:lnTo>
                  <a:lnTo>
                    <a:pt x="256" y="2402"/>
                  </a:lnTo>
                  <a:lnTo>
                    <a:pt x="275" y="2418"/>
                  </a:lnTo>
                  <a:lnTo>
                    <a:pt x="293" y="2432"/>
                  </a:lnTo>
                  <a:lnTo>
                    <a:pt x="312" y="2443"/>
                  </a:lnTo>
                  <a:lnTo>
                    <a:pt x="332" y="2452"/>
                  </a:lnTo>
                  <a:lnTo>
                    <a:pt x="352" y="2461"/>
                  </a:lnTo>
                  <a:lnTo>
                    <a:pt x="373" y="2466"/>
                  </a:lnTo>
                  <a:lnTo>
                    <a:pt x="394" y="2471"/>
                  </a:lnTo>
                  <a:lnTo>
                    <a:pt x="415" y="2474"/>
                  </a:lnTo>
                  <a:lnTo>
                    <a:pt x="437" y="2475"/>
                  </a:lnTo>
                  <a:lnTo>
                    <a:pt x="460" y="2474"/>
                  </a:lnTo>
                  <a:lnTo>
                    <a:pt x="482" y="2471"/>
                  </a:lnTo>
                  <a:lnTo>
                    <a:pt x="504" y="2465"/>
                  </a:lnTo>
                  <a:lnTo>
                    <a:pt x="524" y="2459"/>
                  </a:lnTo>
                  <a:lnTo>
                    <a:pt x="545" y="2450"/>
                  </a:lnTo>
                  <a:lnTo>
                    <a:pt x="564" y="2439"/>
                  </a:lnTo>
                  <a:lnTo>
                    <a:pt x="584" y="2427"/>
                  </a:lnTo>
                  <a:lnTo>
                    <a:pt x="602" y="2414"/>
                  </a:lnTo>
                  <a:lnTo>
                    <a:pt x="621" y="2399"/>
                  </a:lnTo>
                  <a:lnTo>
                    <a:pt x="638" y="2382"/>
                  </a:lnTo>
                  <a:lnTo>
                    <a:pt x="654" y="2364"/>
                  </a:lnTo>
                  <a:lnTo>
                    <a:pt x="669" y="2344"/>
                  </a:lnTo>
                  <a:lnTo>
                    <a:pt x="685" y="2322"/>
                  </a:lnTo>
                  <a:lnTo>
                    <a:pt x="700" y="2301"/>
                  </a:lnTo>
                  <a:lnTo>
                    <a:pt x="713" y="2277"/>
                  </a:lnTo>
                  <a:lnTo>
                    <a:pt x="726" y="2252"/>
                  </a:lnTo>
                  <a:lnTo>
                    <a:pt x="739" y="2226"/>
                  </a:lnTo>
                  <a:lnTo>
                    <a:pt x="749" y="2200"/>
                  </a:lnTo>
                  <a:lnTo>
                    <a:pt x="760" y="2172"/>
                  </a:lnTo>
                  <a:lnTo>
                    <a:pt x="771" y="2143"/>
                  </a:lnTo>
                  <a:lnTo>
                    <a:pt x="780" y="2114"/>
                  </a:lnTo>
                  <a:lnTo>
                    <a:pt x="788" y="2083"/>
                  </a:lnTo>
                  <a:lnTo>
                    <a:pt x="796" y="2052"/>
                  </a:lnTo>
                  <a:lnTo>
                    <a:pt x="804" y="2020"/>
                  </a:lnTo>
                  <a:lnTo>
                    <a:pt x="809" y="1987"/>
                  </a:lnTo>
                  <a:lnTo>
                    <a:pt x="814" y="1955"/>
                  </a:lnTo>
                  <a:lnTo>
                    <a:pt x="820" y="1921"/>
                  </a:lnTo>
                  <a:lnTo>
                    <a:pt x="823" y="1887"/>
                  </a:lnTo>
                  <a:lnTo>
                    <a:pt x="826" y="1852"/>
                  </a:lnTo>
                  <a:lnTo>
                    <a:pt x="828" y="1817"/>
                  </a:lnTo>
                  <a:lnTo>
                    <a:pt x="830" y="1782"/>
                  </a:lnTo>
                  <a:lnTo>
                    <a:pt x="830" y="1747"/>
                  </a:lnTo>
                  <a:lnTo>
                    <a:pt x="830" y="1710"/>
                  </a:lnTo>
                  <a:lnTo>
                    <a:pt x="828" y="1673"/>
                  </a:lnTo>
                  <a:lnTo>
                    <a:pt x="826" y="1638"/>
                  </a:lnTo>
                  <a:lnTo>
                    <a:pt x="823" y="1602"/>
                  </a:lnTo>
                  <a:lnTo>
                    <a:pt x="820" y="1566"/>
                  </a:lnTo>
                  <a:lnTo>
                    <a:pt x="814" y="1532"/>
                  </a:lnTo>
                  <a:lnTo>
                    <a:pt x="809" y="1498"/>
                  </a:lnTo>
                  <a:lnTo>
                    <a:pt x="804" y="1465"/>
                  </a:lnTo>
                  <a:lnTo>
                    <a:pt x="796" y="1432"/>
                  </a:lnTo>
                  <a:lnTo>
                    <a:pt x="788" y="1400"/>
                  </a:lnTo>
                  <a:lnTo>
                    <a:pt x="780" y="1369"/>
                  </a:lnTo>
                  <a:lnTo>
                    <a:pt x="771" y="1339"/>
                  </a:lnTo>
                  <a:lnTo>
                    <a:pt x="760" y="1310"/>
                  </a:lnTo>
                  <a:lnTo>
                    <a:pt x="749" y="1282"/>
                  </a:lnTo>
                  <a:lnTo>
                    <a:pt x="739" y="1254"/>
                  </a:lnTo>
                  <a:lnTo>
                    <a:pt x="726" y="1228"/>
                  </a:lnTo>
                  <a:lnTo>
                    <a:pt x="713" y="1203"/>
                  </a:lnTo>
                  <a:lnTo>
                    <a:pt x="700" y="1179"/>
                  </a:lnTo>
                  <a:lnTo>
                    <a:pt x="685" y="1156"/>
                  </a:lnTo>
                  <a:lnTo>
                    <a:pt x="669" y="1136"/>
                  </a:lnTo>
                  <a:lnTo>
                    <a:pt x="654" y="1115"/>
                  </a:lnTo>
                  <a:lnTo>
                    <a:pt x="638" y="1097"/>
                  </a:lnTo>
                  <a:lnTo>
                    <a:pt x="621" y="1081"/>
                  </a:lnTo>
                  <a:lnTo>
                    <a:pt x="602" y="1064"/>
                  </a:lnTo>
                  <a:lnTo>
                    <a:pt x="584" y="1051"/>
                  </a:lnTo>
                  <a:lnTo>
                    <a:pt x="564" y="1038"/>
                  </a:lnTo>
                  <a:lnTo>
                    <a:pt x="545" y="1029"/>
                  </a:lnTo>
                  <a:lnTo>
                    <a:pt x="524" y="1020"/>
                  </a:lnTo>
                  <a:lnTo>
                    <a:pt x="504" y="1013"/>
                  </a:lnTo>
                  <a:lnTo>
                    <a:pt x="482" y="1008"/>
                  </a:lnTo>
                  <a:lnTo>
                    <a:pt x="460" y="1005"/>
                  </a:lnTo>
                  <a:lnTo>
                    <a:pt x="437" y="1004"/>
                  </a:lnTo>
                  <a:lnTo>
                    <a:pt x="426" y="1004"/>
                  </a:lnTo>
                  <a:lnTo>
                    <a:pt x="415" y="1005"/>
                  </a:lnTo>
                  <a:lnTo>
                    <a:pt x="404" y="1007"/>
                  </a:lnTo>
                  <a:lnTo>
                    <a:pt x="394" y="1008"/>
                  </a:lnTo>
                  <a:lnTo>
                    <a:pt x="373" y="1015"/>
                  </a:lnTo>
                  <a:lnTo>
                    <a:pt x="352" y="1022"/>
                  </a:lnTo>
                  <a:lnTo>
                    <a:pt x="332" y="1032"/>
                  </a:lnTo>
                  <a:lnTo>
                    <a:pt x="312" y="1044"/>
                  </a:lnTo>
                  <a:lnTo>
                    <a:pt x="293" y="1058"/>
                  </a:lnTo>
                  <a:lnTo>
                    <a:pt x="275" y="1073"/>
                  </a:lnTo>
                  <a:lnTo>
                    <a:pt x="256" y="1090"/>
                  </a:lnTo>
                  <a:lnTo>
                    <a:pt x="239" y="1109"/>
                  </a:lnTo>
                  <a:lnTo>
                    <a:pt x="222" y="1129"/>
                  </a:lnTo>
                  <a:lnTo>
                    <a:pt x="205" y="1151"/>
                  </a:lnTo>
                  <a:lnTo>
                    <a:pt x="189" y="1175"/>
                  </a:lnTo>
                  <a:lnTo>
                    <a:pt x="174" y="1200"/>
                  </a:lnTo>
                  <a:lnTo>
                    <a:pt x="160" y="1225"/>
                  </a:lnTo>
                  <a:lnTo>
                    <a:pt x="146" y="1252"/>
                  </a:lnTo>
                  <a:lnTo>
                    <a:pt x="146" y="0"/>
                  </a:lnTo>
                  <a:lnTo>
                    <a:pt x="0" y="0"/>
                  </a:lnTo>
                  <a:lnTo>
                    <a:pt x="0" y="2446"/>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1" name="Freeform 144">
              <a:extLst>
                <a:ext uri="{FF2B5EF4-FFF2-40B4-BE49-F238E27FC236}">
                  <a16:creationId xmlns:a16="http://schemas.microsoft.com/office/drawing/2014/main" id="{62EA3B09-B0DB-4E8F-A7D3-04C8FCCBD41B}"/>
                </a:ext>
              </a:extLst>
            </p:cNvPr>
            <p:cNvSpPr>
              <a:spLocks noChangeAspect="1" noEditPoints="1"/>
            </p:cNvSpPr>
            <p:nvPr/>
          </p:nvSpPr>
          <p:spPr bwMode="black">
            <a:xfrm>
              <a:off x="4170" y="2200"/>
              <a:ext cx="97" cy="164"/>
            </a:xfrm>
            <a:custGeom>
              <a:avLst/>
              <a:gdLst>
                <a:gd name="T0" fmla="*/ 55 w 874"/>
                <a:gd name="T1" fmla="*/ 26 h 1471"/>
                <a:gd name="T2" fmla="*/ 63 w 874"/>
                <a:gd name="T3" fmla="*/ 30 h 1471"/>
                <a:gd name="T4" fmla="*/ 70 w 874"/>
                <a:gd name="T5" fmla="*/ 38 h 1471"/>
                <a:gd name="T6" fmla="*/ 75 w 874"/>
                <a:gd name="T7" fmla="*/ 48 h 1471"/>
                <a:gd name="T8" fmla="*/ 79 w 874"/>
                <a:gd name="T9" fmla="*/ 61 h 1471"/>
                <a:gd name="T10" fmla="*/ 81 w 874"/>
                <a:gd name="T11" fmla="*/ 74 h 1471"/>
                <a:gd name="T12" fmla="*/ 81 w 874"/>
                <a:gd name="T13" fmla="*/ 89 h 1471"/>
                <a:gd name="T14" fmla="*/ 79 w 874"/>
                <a:gd name="T15" fmla="*/ 102 h 1471"/>
                <a:gd name="T16" fmla="*/ 76 w 874"/>
                <a:gd name="T17" fmla="*/ 114 h 1471"/>
                <a:gd name="T18" fmla="*/ 71 w 874"/>
                <a:gd name="T19" fmla="*/ 125 h 1471"/>
                <a:gd name="T20" fmla="*/ 65 w 874"/>
                <a:gd name="T21" fmla="*/ 133 h 1471"/>
                <a:gd name="T22" fmla="*/ 57 w 874"/>
                <a:gd name="T23" fmla="*/ 138 h 1471"/>
                <a:gd name="T24" fmla="*/ 49 w 874"/>
                <a:gd name="T25" fmla="*/ 140 h 1471"/>
                <a:gd name="T26" fmla="*/ 40 w 874"/>
                <a:gd name="T27" fmla="*/ 138 h 1471"/>
                <a:gd name="T28" fmla="*/ 32 w 874"/>
                <a:gd name="T29" fmla="*/ 133 h 1471"/>
                <a:gd name="T30" fmla="*/ 26 w 874"/>
                <a:gd name="T31" fmla="*/ 125 h 1471"/>
                <a:gd name="T32" fmla="*/ 21 w 874"/>
                <a:gd name="T33" fmla="*/ 114 h 1471"/>
                <a:gd name="T34" fmla="*/ 18 w 874"/>
                <a:gd name="T35" fmla="*/ 102 h 1471"/>
                <a:gd name="T36" fmla="*/ 16 w 874"/>
                <a:gd name="T37" fmla="*/ 89 h 1471"/>
                <a:gd name="T38" fmla="*/ 17 w 874"/>
                <a:gd name="T39" fmla="*/ 74 h 1471"/>
                <a:gd name="T40" fmla="*/ 19 w 874"/>
                <a:gd name="T41" fmla="*/ 61 h 1471"/>
                <a:gd name="T42" fmla="*/ 22 w 874"/>
                <a:gd name="T43" fmla="*/ 48 h 1471"/>
                <a:gd name="T44" fmla="*/ 27 w 874"/>
                <a:gd name="T45" fmla="*/ 38 h 1471"/>
                <a:gd name="T46" fmla="*/ 34 w 874"/>
                <a:gd name="T47" fmla="*/ 30 h 1471"/>
                <a:gd name="T48" fmla="*/ 42 w 874"/>
                <a:gd name="T49" fmla="*/ 26 h 1471"/>
                <a:gd name="T50" fmla="*/ 49 w 874"/>
                <a:gd name="T51" fmla="*/ 164 h 1471"/>
                <a:gd name="T52" fmla="*/ 61 w 874"/>
                <a:gd name="T53" fmla="*/ 161 h 1471"/>
                <a:gd name="T54" fmla="*/ 72 w 874"/>
                <a:gd name="T55" fmla="*/ 154 h 1471"/>
                <a:gd name="T56" fmla="*/ 81 w 874"/>
                <a:gd name="T57" fmla="*/ 143 h 1471"/>
                <a:gd name="T58" fmla="*/ 89 w 874"/>
                <a:gd name="T59" fmla="*/ 128 h 1471"/>
                <a:gd name="T60" fmla="*/ 94 w 874"/>
                <a:gd name="T61" fmla="*/ 111 h 1471"/>
                <a:gd name="T62" fmla="*/ 97 w 874"/>
                <a:gd name="T63" fmla="*/ 91 h 1471"/>
                <a:gd name="T64" fmla="*/ 97 w 874"/>
                <a:gd name="T65" fmla="*/ 70 h 1471"/>
                <a:gd name="T66" fmla="*/ 93 w 874"/>
                <a:gd name="T67" fmla="*/ 51 h 1471"/>
                <a:gd name="T68" fmla="*/ 88 w 874"/>
                <a:gd name="T69" fmla="*/ 33 h 1471"/>
                <a:gd name="T70" fmla="*/ 80 w 874"/>
                <a:gd name="T71" fmla="*/ 19 h 1471"/>
                <a:gd name="T72" fmla="*/ 70 w 874"/>
                <a:gd name="T73" fmla="*/ 8 h 1471"/>
                <a:gd name="T74" fmla="*/ 58 w 874"/>
                <a:gd name="T75" fmla="*/ 2 h 1471"/>
                <a:gd name="T76" fmla="*/ 46 w 874"/>
                <a:gd name="T77" fmla="*/ 0 h 1471"/>
                <a:gd name="T78" fmla="*/ 34 w 874"/>
                <a:gd name="T79" fmla="*/ 4 h 1471"/>
                <a:gd name="T80" fmla="*/ 23 w 874"/>
                <a:gd name="T81" fmla="*/ 12 h 1471"/>
                <a:gd name="T82" fmla="*/ 14 w 874"/>
                <a:gd name="T83" fmla="*/ 24 h 1471"/>
                <a:gd name="T84" fmla="*/ 7 w 874"/>
                <a:gd name="T85" fmla="*/ 40 h 1471"/>
                <a:gd name="T86" fmla="*/ 2 w 874"/>
                <a:gd name="T87" fmla="*/ 58 h 1471"/>
                <a:gd name="T88" fmla="*/ 0 w 874"/>
                <a:gd name="T89" fmla="*/ 78 h 1471"/>
                <a:gd name="T90" fmla="*/ 1 w 874"/>
                <a:gd name="T91" fmla="*/ 99 h 1471"/>
                <a:gd name="T92" fmla="*/ 5 w 874"/>
                <a:gd name="T93" fmla="*/ 118 h 1471"/>
                <a:gd name="T94" fmla="*/ 11 w 874"/>
                <a:gd name="T95" fmla="*/ 135 h 1471"/>
                <a:gd name="T96" fmla="*/ 19 w 874"/>
                <a:gd name="T97" fmla="*/ 148 h 1471"/>
                <a:gd name="T98" fmla="*/ 29 w 874"/>
                <a:gd name="T99" fmla="*/ 158 h 1471"/>
                <a:gd name="T100" fmla="*/ 41 w 874"/>
                <a:gd name="T101" fmla="*/ 163 h 14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74" h="1471">
                  <a:moveTo>
                    <a:pt x="437" y="218"/>
                  </a:moveTo>
                  <a:lnTo>
                    <a:pt x="454" y="219"/>
                  </a:lnTo>
                  <a:lnTo>
                    <a:pt x="470" y="222"/>
                  </a:lnTo>
                  <a:lnTo>
                    <a:pt x="485" y="225"/>
                  </a:lnTo>
                  <a:lnTo>
                    <a:pt x="500" y="229"/>
                  </a:lnTo>
                  <a:lnTo>
                    <a:pt x="515" y="236"/>
                  </a:lnTo>
                  <a:lnTo>
                    <a:pt x="529" y="243"/>
                  </a:lnTo>
                  <a:lnTo>
                    <a:pt x="543" y="252"/>
                  </a:lnTo>
                  <a:lnTo>
                    <a:pt x="556" y="262"/>
                  </a:lnTo>
                  <a:lnTo>
                    <a:pt x="570" y="272"/>
                  </a:lnTo>
                  <a:lnTo>
                    <a:pt x="582" y="284"/>
                  </a:lnTo>
                  <a:lnTo>
                    <a:pt x="595" y="297"/>
                  </a:lnTo>
                  <a:lnTo>
                    <a:pt x="606" y="311"/>
                  </a:lnTo>
                  <a:lnTo>
                    <a:pt x="618" y="327"/>
                  </a:lnTo>
                  <a:lnTo>
                    <a:pt x="629" y="343"/>
                  </a:lnTo>
                  <a:lnTo>
                    <a:pt x="639" y="359"/>
                  </a:lnTo>
                  <a:lnTo>
                    <a:pt x="648" y="376"/>
                  </a:lnTo>
                  <a:lnTo>
                    <a:pt x="658" y="396"/>
                  </a:lnTo>
                  <a:lnTo>
                    <a:pt x="667" y="414"/>
                  </a:lnTo>
                  <a:lnTo>
                    <a:pt x="675" y="435"/>
                  </a:lnTo>
                  <a:lnTo>
                    <a:pt x="683" y="455"/>
                  </a:lnTo>
                  <a:lnTo>
                    <a:pt x="689" y="477"/>
                  </a:lnTo>
                  <a:lnTo>
                    <a:pt x="697" y="499"/>
                  </a:lnTo>
                  <a:lnTo>
                    <a:pt x="702" y="521"/>
                  </a:lnTo>
                  <a:lnTo>
                    <a:pt x="708" y="544"/>
                  </a:lnTo>
                  <a:lnTo>
                    <a:pt x="713" y="568"/>
                  </a:lnTo>
                  <a:lnTo>
                    <a:pt x="716" y="592"/>
                  </a:lnTo>
                  <a:lnTo>
                    <a:pt x="721" y="616"/>
                  </a:lnTo>
                  <a:lnTo>
                    <a:pt x="724" y="640"/>
                  </a:lnTo>
                  <a:lnTo>
                    <a:pt x="726" y="666"/>
                  </a:lnTo>
                  <a:lnTo>
                    <a:pt x="727" y="691"/>
                  </a:lnTo>
                  <a:lnTo>
                    <a:pt x="728" y="717"/>
                  </a:lnTo>
                  <a:lnTo>
                    <a:pt x="728" y="743"/>
                  </a:lnTo>
                  <a:lnTo>
                    <a:pt x="728" y="768"/>
                  </a:lnTo>
                  <a:lnTo>
                    <a:pt x="727" y="794"/>
                  </a:lnTo>
                  <a:lnTo>
                    <a:pt x="726" y="819"/>
                  </a:lnTo>
                  <a:lnTo>
                    <a:pt x="724" y="844"/>
                  </a:lnTo>
                  <a:lnTo>
                    <a:pt x="721" y="868"/>
                  </a:lnTo>
                  <a:lnTo>
                    <a:pt x="716" y="892"/>
                  </a:lnTo>
                  <a:lnTo>
                    <a:pt x="713" y="916"/>
                  </a:lnTo>
                  <a:lnTo>
                    <a:pt x="708" y="939"/>
                  </a:lnTo>
                  <a:lnTo>
                    <a:pt x="702" y="961"/>
                  </a:lnTo>
                  <a:lnTo>
                    <a:pt x="697" y="983"/>
                  </a:lnTo>
                  <a:lnTo>
                    <a:pt x="689" y="1005"/>
                  </a:lnTo>
                  <a:lnTo>
                    <a:pt x="683" y="1025"/>
                  </a:lnTo>
                  <a:lnTo>
                    <a:pt x="675" y="1046"/>
                  </a:lnTo>
                  <a:lnTo>
                    <a:pt x="667" y="1064"/>
                  </a:lnTo>
                  <a:lnTo>
                    <a:pt x="658" y="1084"/>
                  </a:lnTo>
                  <a:lnTo>
                    <a:pt x="648" y="1101"/>
                  </a:lnTo>
                  <a:lnTo>
                    <a:pt x="639" y="1118"/>
                  </a:lnTo>
                  <a:lnTo>
                    <a:pt x="629" y="1135"/>
                  </a:lnTo>
                  <a:lnTo>
                    <a:pt x="618" y="1150"/>
                  </a:lnTo>
                  <a:lnTo>
                    <a:pt x="606" y="1164"/>
                  </a:lnTo>
                  <a:lnTo>
                    <a:pt x="595" y="1177"/>
                  </a:lnTo>
                  <a:lnTo>
                    <a:pt x="582" y="1190"/>
                  </a:lnTo>
                  <a:lnTo>
                    <a:pt x="570" y="1201"/>
                  </a:lnTo>
                  <a:lnTo>
                    <a:pt x="556" y="1211"/>
                  </a:lnTo>
                  <a:lnTo>
                    <a:pt x="543" y="1221"/>
                  </a:lnTo>
                  <a:lnTo>
                    <a:pt x="529" y="1229"/>
                  </a:lnTo>
                  <a:lnTo>
                    <a:pt x="515" y="1236"/>
                  </a:lnTo>
                  <a:lnTo>
                    <a:pt x="500" y="1242"/>
                  </a:lnTo>
                  <a:lnTo>
                    <a:pt x="485" y="1246"/>
                  </a:lnTo>
                  <a:lnTo>
                    <a:pt x="470" y="1249"/>
                  </a:lnTo>
                  <a:lnTo>
                    <a:pt x="454" y="1251"/>
                  </a:lnTo>
                  <a:lnTo>
                    <a:pt x="437" y="1252"/>
                  </a:lnTo>
                  <a:lnTo>
                    <a:pt x="421" y="1251"/>
                  </a:lnTo>
                  <a:lnTo>
                    <a:pt x="406" y="1249"/>
                  </a:lnTo>
                  <a:lnTo>
                    <a:pt x="390" y="1246"/>
                  </a:lnTo>
                  <a:lnTo>
                    <a:pt x="375" y="1242"/>
                  </a:lnTo>
                  <a:lnTo>
                    <a:pt x="361" y="1236"/>
                  </a:lnTo>
                  <a:lnTo>
                    <a:pt x="345" y="1229"/>
                  </a:lnTo>
                  <a:lnTo>
                    <a:pt x="332" y="1221"/>
                  </a:lnTo>
                  <a:lnTo>
                    <a:pt x="318" y="1211"/>
                  </a:lnTo>
                  <a:lnTo>
                    <a:pt x="305" y="1201"/>
                  </a:lnTo>
                  <a:lnTo>
                    <a:pt x="292" y="1190"/>
                  </a:lnTo>
                  <a:lnTo>
                    <a:pt x="281" y="1177"/>
                  </a:lnTo>
                  <a:lnTo>
                    <a:pt x="269" y="1164"/>
                  </a:lnTo>
                  <a:lnTo>
                    <a:pt x="258" y="1150"/>
                  </a:lnTo>
                  <a:lnTo>
                    <a:pt x="247" y="1135"/>
                  </a:lnTo>
                  <a:lnTo>
                    <a:pt x="236" y="1118"/>
                  </a:lnTo>
                  <a:lnTo>
                    <a:pt x="226" y="1101"/>
                  </a:lnTo>
                  <a:lnTo>
                    <a:pt x="218" y="1084"/>
                  </a:lnTo>
                  <a:lnTo>
                    <a:pt x="208" y="1064"/>
                  </a:lnTo>
                  <a:lnTo>
                    <a:pt x="200" y="1046"/>
                  </a:lnTo>
                  <a:lnTo>
                    <a:pt x="193" y="1025"/>
                  </a:lnTo>
                  <a:lnTo>
                    <a:pt x="185" y="1005"/>
                  </a:lnTo>
                  <a:lnTo>
                    <a:pt x="179" y="983"/>
                  </a:lnTo>
                  <a:lnTo>
                    <a:pt x="172" y="961"/>
                  </a:lnTo>
                  <a:lnTo>
                    <a:pt x="167" y="939"/>
                  </a:lnTo>
                  <a:lnTo>
                    <a:pt x="163" y="916"/>
                  </a:lnTo>
                  <a:lnTo>
                    <a:pt x="158" y="892"/>
                  </a:lnTo>
                  <a:lnTo>
                    <a:pt x="155" y="868"/>
                  </a:lnTo>
                  <a:lnTo>
                    <a:pt x="152" y="844"/>
                  </a:lnTo>
                  <a:lnTo>
                    <a:pt x="150" y="819"/>
                  </a:lnTo>
                  <a:lnTo>
                    <a:pt x="147" y="794"/>
                  </a:lnTo>
                  <a:lnTo>
                    <a:pt x="146" y="768"/>
                  </a:lnTo>
                  <a:lnTo>
                    <a:pt x="146" y="743"/>
                  </a:lnTo>
                  <a:lnTo>
                    <a:pt x="146" y="717"/>
                  </a:lnTo>
                  <a:lnTo>
                    <a:pt x="147" y="691"/>
                  </a:lnTo>
                  <a:lnTo>
                    <a:pt x="150" y="666"/>
                  </a:lnTo>
                  <a:lnTo>
                    <a:pt x="152" y="640"/>
                  </a:lnTo>
                  <a:lnTo>
                    <a:pt x="155" y="616"/>
                  </a:lnTo>
                  <a:lnTo>
                    <a:pt x="158" y="592"/>
                  </a:lnTo>
                  <a:lnTo>
                    <a:pt x="163" y="568"/>
                  </a:lnTo>
                  <a:lnTo>
                    <a:pt x="167" y="544"/>
                  </a:lnTo>
                  <a:lnTo>
                    <a:pt x="172" y="521"/>
                  </a:lnTo>
                  <a:lnTo>
                    <a:pt x="179" y="499"/>
                  </a:lnTo>
                  <a:lnTo>
                    <a:pt x="185" y="477"/>
                  </a:lnTo>
                  <a:lnTo>
                    <a:pt x="193" y="455"/>
                  </a:lnTo>
                  <a:lnTo>
                    <a:pt x="200" y="435"/>
                  </a:lnTo>
                  <a:lnTo>
                    <a:pt x="208" y="414"/>
                  </a:lnTo>
                  <a:lnTo>
                    <a:pt x="218" y="396"/>
                  </a:lnTo>
                  <a:lnTo>
                    <a:pt x="226" y="376"/>
                  </a:lnTo>
                  <a:lnTo>
                    <a:pt x="236" y="359"/>
                  </a:lnTo>
                  <a:lnTo>
                    <a:pt x="247" y="343"/>
                  </a:lnTo>
                  <a:lnTo>
                    <a:pt x="258" y="327"/>
                  </a:lnTo>
                  <a:lnTo>
                    <a:pt x="269" y="311"/>
                  </a:lnTo>
                  <a:lnTo>
                    <a:pt x="281" y="297"/>
                  </a:lnTo>
                  <a:lnTo>
                    <a:pt x="292" y="284"/>
                  </a:lnTo>
                  <a:lnTo>
                    <a:pt x="305" y="272"/>
                  </a:lnTo>
                  <a:lnTo>
                    <a:pt x="318" y="262"/>
                  </a:lnTo>
                  <a:lnTo>
                    <a:pt x="332" y="252"/>
                  </a:lnTo>
                  <a:lnTo>
                    <a:pt x="345" y="243"/>
                  </a:lnTo>
                  <a:lnTo>
                    <a:pt x="361" y="236"/>
                  </a:lnTo>
                  <a:lnTo>
                    <a:pt x="375" y="229"/>
                  </a:lnTo>
                  <a:lnTo>
                    <a:pt x="390" y="225"/>
                  </a:lnTo>
                  <a:lnTo>
                    <a:pt x="406" y="222"/>
                  </a:lnTo>
                  <a:lnTo>
                    <a:pt x="421" y="219"/>
                  </a:lnTo>
                  <a:lnTo>
                    <a:pt x="437" y="218"/>
                  </a:lnTo>
                  <a:close/>
                  <a:moveTo>
                    <a:pt x="437" y="1471"/>
                  </a:moveTo>
                  <a:lnTo>
                    <a:pt x="461" y="1470"/>
                  </a:lnTo>
                  <a:lnTo>
                    <a:pt x="484" y="1467"/>
                  </a:lnTo>
                  <a:lnTo>
                    <a:pt x="506" y="1462"/>
                  </a:lnTo>
                  <a:lnTo>
                    <a:pt x="527" y="1456"/>
                  </a:lnTo>
                  <a:lnTo>
                    <a:pt x="549" y="1448"/>
                  </a:lnTo>
                  <a:lnTo>
                    <a:pt x="570" y="1439"/>
                  </a:lnTo>
                  <a:lnTo>
                    <a:pt x="590" y="1427"/>
                  </a:lnTo>
                  <a:lnTo>
                    <a:pt x="610" y="1414"/>
                  </a:lnTo>
                  <a:lnTo>
                    <a:pt x="630" y="1400"/>
                  </a:lnTo>
                  <a:lnTo>
                    <a:pt x="648" y="1383"/>
                  </a:lnTo>
                  <a:lnTo>
                    <a:pt x="667" y="1366"/>
                  </a:lnTo>
                  <a:lnTo>
                    <a:pt x="685" y="1348"/>
                  </a:lnTo>
                  <a:lnTo>
                    <a:pt x="701" y="1327"/>
                  </a:lnTo>
                  <a:lnTo>
                    <a:pt x="719" y="1307"/>
                  </a:lnTo>
                  <a:lnTo>
                    <a:pt x="734" y="1284"/>
                  </a:lnTo>
                  <a:lnTo>
                    <a:pt x="749" y="1259"/>
                  </a:lnTo>
                  <a:lnTo>
                    <a:pt x="763" y="1234"/>
                  </a:lnTo>
                  <a:lnTo>
                    <a:pt x="777" y="1208"/>
                  </a:lnTo>
                  <a:lnTo>
                    <a:pt x="790" y="1181"/>
                  </a:lnTo>
                  <a:lnTo>
                    <a:pt x="802" y="1152"/>
                  </a:lnTo>
                  <a:lnTo>
                    <a:pt x="813" y="1123"/>
                  </a:lnTo>
                  <a:lnTo>
                    <a:pt x="822" y="1092"/>
                  </a:lnTo>
                  <a:lnTo>
                    <a:pt x="832" y="1061"/>
                  </a:lnTo>
                  <a:lnTo>
                    <a:pt x="841" y="1029"/>
                  </a:lnTo>
                  <a:lnTo>
                    <a:pt x="848" y="995"/>
                  </a:lnTo>
                  <a:lnTo>
                    <a:pt x="855" y="961"/>
                  </a:lnTo>
                  <a:lnTo>
                    <a:pt x="861" y="927"/>
                  </a:lnTo>
                  <a:lnTo>
                    <a:pt x="866" y="891"/>
                  </a:lnTo>
                  <a:lnTo>
                    <a:pt x="870" y="854"/>
                  </a:lnTo>
                  <a:lnTo>
                    <a:pt x="872" y="818"/>
                  </a:lnTo>
                  <a:lnTo>
                    <a:pt x="874" y="781"/>
                  </a:lnTo>
                  <a:lnTo>
                    <a:pt x="874" y="743"/>
                  </a:lnTo>
                  <a:lnTo>
                    <a:pt x="874" y="704"/>
                  </a:lnTo>
                  <a:lnTo>
                    <a:pt x="872" y="667"/>
                  </a:lnTo>
                  <a:lnTo>
                    <a:pt x="870" y="631"/>
                  </a:lnTo>
                  <a:lnTo>
                    <a:pt x="866" y="594"/>
                  </a:lnTo>
                  <a:lnTo>
                    <a:pt x="861" y="558"/>
                  </a:lnTo>
                  <a:lnTo>
                    <a:pt x="855" y="522"/>
                  </a:lnTo>
                  <a:lnTo>
                    <a:pt x="848" y="489"/>
                  </a:lnTo>
                  <a:lnTo>
                    <a:pt x="841" y="454"/>
                  </a:lnTo>
                  <a:lnTo>
                    <a:pt x="832" y="422"/>
                  </a:lnTo>
                  <a:lnTo>
                    <a:pt x="822" y="389"/>
                  </a:lnTo>
                  <a:lnTo>
                    <a:pt x="813" y="359"/>
                  </a:lnTo>
                  <a:lnTo>
                    <a:pt x="802" y="329"/>
                  </a:lnTo>
                  <a:lnTo>
                    <a:pt x="790" y="300"/>
                  </a:lnTo>
                  <a:lnTo>
                    <a:pt x="777" y="271"/>
                  </a:lnTo>
                  <a:lnTo>
                    <a:pt x="763" y="244"/>
                  </a:lnTo>
                  <a:lnTo>
                    <a:pt x="749" y="218"/>
                  </a:lnTo>
                  <a:lnTo>
                    <a:pt x="734" y="194"/>
                  </a:lnTo>
                  <a:lnTo>
                    <a:pt x="719" y="171"/>
                  </a:lnTo>
                  <a:lnTo>
                    <a:pt x="701" y="148"/>
                  </a:lnTo>
                  <a:lnTo>
                    <a:pt x="685" y="128"/>
                  </a:lnTo>
                  <a:lnTo>
                    <a:pt x="667" y="108"/>
                  </a:lnTo>
                  <a:lnTo>
                    <a:pt x="648" y="90"/>
                  </a:lnTo>
                  <a:lnTo>
                    <a:pt x="630" y="73"/>
                  </a:lnTo>
                  <a:lnTo>
                    <a:pt x="610" y="58"/>
                  </a:lnTo>
                  <a:lnTo>
                    <a:pt x="590" y="45"/>
                  </a:lnTo>
                  <a:lnTo>
                    <a:pt x="570" y="33"/>
                  </a:lnTo>
                  <a:lnTo>
                    <a:pt x="549" y="24"/>
                  </a:lnTo>
                  <a:lnTo>
                    <a:pt x="527" y="15"/>
                  </a:lnTo>
                  <a:lnTo>
                    <a:pt x="506" y="9"/>
                  </a:lnTo>
                  <a:lnTo>
                    <a:pt x="484" y="4"/>
                  </a:lnTo>
                  <a:lnTo>
                    <a:pt x="461" y="1"/>
                  </a:lnTo>
                  <a:lnTo>
                    <a:pt x="437" y="0"/>
                  </a:lnTo>
                  <a:lnTo>
                    <a:pt x="415" y="1"/>
                  </a:lnTo>
                  <a:lnTo>
                    <a:pt x="392" y="4"/>
                  </a:lnTo>
                  <a:lnTo>
                    <a:pt x="369" y="9"/>
                  </a:lnTo>
                  <a:lnTo>
                    <a:pt x="348" y="15"/>
                  </a:lnTo>
                  <a:lnTo>
                    <a:pt x="326" y="24"/>
                  </a:lnTo>
                  <a:lnTo>
                    <a:pt x="305" y="33"/>
                  </a:lnTo>
                  <a:lnTo>
                    <a:pt x="285" y="45"/>
                  </a:lnTo>
                  <a:lnTo>
                    <a:pt x="265" y="58"/>
                  </a:lnTo>
                  <a:lnTo>
                    <a:pt x="246" y="73"/>
                  </a:lnTo>
                  <a:lnTo>
                    <a:pt x="226" y="90"/>
                  </a:lnTo>
                  <a:lnTo>
                    <a:pt x="208" y="108"/>
                  </a:lnTo>
                  <a:lnTo>
                    <a:pt x="191" y="128"/>
                  </a:lnTo>
                  <a:lnTo>
                    <a:pt x="173" y="148"/>
                  </a:lnTo>
                  <a:lnTo>
                    <a:pt x="157" y="171"/>
                  </a:lnTo>
                  <a:lnTo>
                    <a:pt x="141" y="194"/>
                  </a:lnTo>
                  <a:lnTo>
                    <a:pt x="127" y="218"/>
                  </a:lnTo>
                  <a:lnTo>
                    <a:pt x="112" y="244"/>
                  </a:lnTo>
                  <a:lnTo>
                    <a:pt x="99" y="271"/>
                  </a:lnTo>
                  <a:lnTo>
                    <a:pt x="86" y="300"/>
                  </a:lnTo>
                  <a:lnTo>
                    <a:pt x="74" y="329"/>
                  </a:lnTo>
                  <a:lnTo>
                    <a:pt x="63" y="359"/>
                  </a:lnTo>
                  <a:lnTo>
                    <a:pt x="52" y="389"/>
                  </a:lnTo>
                  <a:lnTo>
                    <a:pt x="43" y="422"/>
                  </a:lnTo>
                  <a:lnTo>
                    <a:pt x="34" y="454"/>
                  </a:lnTo>
                  <a:lnTo>
                    <a:pt x="26" y="489"/>
                  </a:lnTo>
                  <a:lnTo>
                    <a:pt x="20" y="522"/>
                  </a:lnTo>
                  <a:lnTo>
                    <a:pt x="14" y="558"/>
                  </a:lnTo>
                  <a:lnTo>
                    <a:pt x="9" y="594"/>
                  </a:lnTo>
                  <a:lnTo>
                    <a:pt x="6" y="631"/>
                  </a:lnTo>
                  <a:lnTo>
                    <a:pt x="3" y="667"/>
                  </a:lnTo>
                  <a:lnTo>
                    <a:pt x="1" y="704"/>
                  </a:lnTo>
                  <a:lnTo>
                    <a:pt x="0" y="743"/>
                  </a:lnTo>
                  <a:lnTo>
                    <a:pt x="1" y="781"/>
                  </a:lnTo>
                  <a:lnTo>
                    <a:pt x="3" y="818"/>
                  </a:lnTo>
                  <a:lnTo>
                    <a:pt x="6" y="854"/>
                  </a:lnTo>
                  <a:lnTo>
                    <a:pt x="9" y="891"/>
                  </a:lnTo>
                  <a:lnTo>
                    <a:pt x="14" y="927"/>
                  </a:lnTo>
                  <a:lnTo>
                    <a:pt x="20" y="961"/>
                  </a:lnTo>
                  <a:lnTo>
                    <a:pt x="26" y="995"/>
                  </a:lnTo>
                  <a:lnTo>
                    <a:pt x="34" y="1029"/>
                  </a:lnTo>
                  <a:lnTo>
                    <a:pt x="43" y="1061"/>
                  </a:lnTo>
                  <a:lnTo>
                    <a:pt x="52" y="1092"/>
                  </a:lnTo>
                  <a:lnTo>
                    <a:pt x="63" y="1123"/>
                  </a:lnTo>
                  <a:lnTo>
                    <a:pt x="74" y="1152"/>
                  </a:lnTo>
                  <a:lnTo>
                    <a:pt x="86" y="1181"/>
                  </a:lnTo>
                  <a:lnTo>
                    <a:pt x="99" y="1208"/>
                  </a:lnTo>
                  <a:lnTo>
                    <a:pt x="112" y="1234"/>
                  </a:lnTo>
                  <a:lnTo>
                    <a:pt x="127" y="1259"/>
                  </a:lnTo>
                  <a:lnTo>
                    <a:pt x="141" y="1284"/>
                  </a:lnTo>
                  <a:lnTo>
                    <a:pt x="157" y="1307"/>
                  </a:lnTo>
                  <a:lnTo>
                    <a:pt x="173" y="1327"/>
                  </a:lnTo>
                  <a:lnTo>
                    <a:pt x="191" y="1348"/>
                  </a:lnTo>
                  <a:lnTo>
                    <a:pt x="208" y="1366"/>
                  </a:lnTo>
                  <a:lnTo>
                    <a:pt x="226" y="1383"/>
                  </a:lnTo>
                  <a:lnTo>
                    <a:pt x="246" y="1400"/>
                  </a:lnTo>
                  <a:lnTo>
                    <a:pt x="265" y="1414"/>
                  </a:lnTo>
                  <a:lnTo>
                    <a:pt x="285" y="1427"/>
                  </a:lnTo>
                  <a:lnTo>
                    <a:pt x="305" y="1439"/>
                  </a:lnTo>
                  <a:lnTo>
                    <a:pt x="326" y="1448"/>
                  </a:lnTo>
                  <a:lnTo>
                    <a:pt x="348" y="1456"/>
                  </a:lnTo>
                  <a:lnTo>
                    <a:pt x="369" y="1462"/>
                  </a:lnTo>
                  <a:lnTo>
                    <a:pt x="392" y="1467"/>
                  </a:lnTo>
                  <a:lnTo>
                    <a:pt x="415" y="1470"/>
                  </a:lnTo>
                  <a:lnTo>
                    <a:pt x="437" y="14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2" name="Freeform 145">
              <a:extLst>
                <a:ext uri="{FF2B5EF4-FFF2-40B4-BE49-F238E27FC236}">
                  <a16:creationId xmlns:a16="http://schemas.microsoft.com/office/drawing/2014/main" id="{67245CC7-9253-4E8F-9887-BC3061C498BB}"/>
                </a:ext>
              </a:extLst>
            </p:cNvPr>
            <p:cNvSpPr>
              <a:spLocks noChangeAspect="1"/>
            </p:cNvSpPr>
            <p:nvPr/>
          </p:nvSpPr>
          <p:spPr bwMode="black">
            <a:xfrm>
              <a:off x="4285" y="2200"/>
              <a:ext cx="50" cy="160"/>
            </a:xfrm>
            <a:custGeom>
              <a:avLst/>
              <a:gdLst>
                <a:gd name="T0" fmla="*/ 16 w 452"/>
                <a:gd name="T1" fmla="*/ 21 h 1442"/>
                <a:gd name="T2" fmla="*/ 20 w 452"/>
                <a:gd name="T3" fmla="*/ 13 h 1442"/>
                <a:gd name="T4" fmla="*/ 22 w 452"/>
                <a:gd name="T5" fmla="*/ 9 h 1442"/>
                <a:gd name="T6" fmla="*/ 24 w 452"/>
                <a:gd name="T7" fmla="*/ 6 h 1442"/>
                <a:gd name="T8" fmla="*/ 26 w 452"/>
                <a:gd name="T9" fmla="*/ 4 h 1442"/>
                <a:gd name="T10" fmla="*/ 29 w 452"/>
                <a:gd name="T11" fmla="*/ 2 h 1442"/>
                <a:gd name="T12" fmla="*/ 32 w 452"/>
                <a:gd name="T13" fmla="*/ 0 h 1442"/>
                <a:gd name="T14" fmla="*/ 36 w 452"/>
                <a:gd name="T15" fmla="*/ 0 h 1442"/>
                <a:gd name="T16" fmla="*/ 38 w 452"/>
                <a:gd name="T17" fmla="*/ 0 h 1442"/>
                <a:gd name="T18" fmla="*/ 40 w 452"/>
                <a:gd name="T19" fmla="*/ 1 h 1442"/>
                <a:gd name="T20" fmla="*/ 42 w 452"/>
                <a:gd name="T21" fmla="*/ 1 h 1442"/>
                <a:gd name="T22" fmla="*/ 43 w 452"/>
                <a:gd name="T23" fmla="*/ 2 h 1442"/>
                <a:gd name="T24" fmla="*/ 47 w 452"/>
                <a:gd name="T25" fmla="*/ 5 h 1442"/>
                <a:gd name="T26" fmla="*/ 50 w 452"/>
                <a:gd name="T27" fmla="*/ 8 h 1442"/>
                <a:gd name="T28" fmla="*/ 40 w 452"/>
                <a:gd name="T29" fmla="*/ 30 h 1442"/>
                <a:gd name="T30" fmla="*/ 37 w 452"/>
                <a:gd name="T31" fmla="*/ 26 h 1442"/>
                <a:gd name="T32" fmla="*/ 36 w 452"/>
                <a:gd name="T33" fmla="*/ 25 h 1442"/>
                <a:gd name="T34" fmla="*/ 35 w 452"/>
                <a:gd name="T35" fmla="*/ 24 h 1442"/>
                <a:gd name="T36" fmla="*/ 32 w 452"/>
                <a:gd name="T37" fmla="*/ 24 h 1442"/>
                <a:gd name="T38" fmla="*/ 29 w 452"/>
                <a:gd name="T39" fmla="*/ 25 h 1442"/>
                <a:gd name="T40" fmla="*/ 27 w 452"/>
                <a:gd name="T41" fmla="*/ 27 h 1442"/>
                <a:gd name="T42" fmla="*/ 24 w 452"/>
                <a:gd name="T43" fmla="*/ 29 h 1442"/>
                <a:gd name="T44" fmla="*/ 22 w 452"/>
                <a:gd name="T45" fmla="*/ 32 h 1442"/>
                <a:gd name="T46" fmla="*/ 21 w 452"/>
                <a:gd name="T47" fmla="*/ 35 h 1442"/>
                <a:gd name="T48" fmla="*/ 19 w 452"/>
                <a:gd name="T49" fmla="*/ 39 h 1442"/>
                <a:gd name="T50" fmla="*/ 18 w 452"/>
                <a:gd name="T51" fmla="*/ 43 h 1442"/>
                <a:gd name="T52" fmla="*/ 17 w 452"/>
                <a:gd name="T53" fmla="*/ 50 h 1442"/>
                <a:gd name="T54" fmla="*/ 15 w 452"/>
                <a:gd name="T55" fmla="*/ 60 h 1442"/>
                <a:gd name="T56" fmla="*/ 15 w 452"/>
                <a:gd name="T57" fmla="*/ 69 h 1442"/>
                <a:gd name="T58" fmla="*/ 14 w 452"/>
                <a:gd name="T59" fmla="*/ 78 h 1442"/>
                <a:gd name="T60" fmla="*/ 14 w 452"/>
                <a:gd name="T61" fmla="*/ 160 h 1442"/>
                <a:gd name="T62" fmla="*/ 0 w 452"/>
                <a:gd name="T63" fmla="*/ 5 h 1442"/>
                <a:gd name="T64" fmla="*/ 14 w 452"/>
                <a:gd name="T65" fmla="*/ 21 h 144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452" h="1442">
                  <a:moveTo>
                    <a:pt x="131" y="189"/>
                  </a:moveTo>
                  <a:lnTo>
                    <a:pt x="147" y="189"/>
                  </a:lnTo>
                  <a:lnTo>
                    <a:pt x="163" y="152"/>
                  </a:lnTo>
                  <a:lnTo>
                    <a:pt x="180" y="117"/>
                  </a:lnTo>
                  <a:lnTo>
                    <a:pt x="189" y="100"/>
                  </a:lnTo>
                  <a:lnTo>
                    <a:pt x="197" y="84"/>
                  </a:lnTo>
                  <a:lnTo>
                    <a:pt x="207" y="70"/>
                  </a:lnTo>
                  <a:lnTo>
                    <a:pt x="217" y="56"/>
                  </a:lnTo>
                  <a:lnTo>
                    <a:pt x="228" y="44"/>
                  </a:lnTo>
                  <a:lnTo>
                    <a:pt x="238" y="33"/>
                  </a:lnTo>
                  <a:lnTo>
                    <a:pt x="250" y="24"/>
                  </a:lnTo>
                  <a:lnTo>
                    <a:pt x="263" y="15"/>
                  </a:lnTo>
                  <a:lnTo>
                    <a:pt x="276" y="9"/>
                  </a:lnTo>
                  <a:lnTo>
                    <a:pt x="290" y="4"/>
                  </a:lnTo>
                  <a:lnTo>
                    <a:pt x="306" y="1"/>
                  </a:lnTo>
                  <a:lnTo>
                    <a:pt x="321" y="0"/>
                  </a:lnTo>
                  <a:lnTo>
                    <a:pt x="331" y="1"/>
                  </a:lnTo>
                  <a:lnTo>
                    <a:pt x="341" y="1"/>
                  </a:lnTo>
                  <a:lnTo>
                    <a:pt x="351" y="3"/>
                  </a:lnTo>
                  <a:lnTo>
                    <a:pt x="360" y="5"/>
                  </a:lnTo>
                  <a:lnTo>
                    <a:pt x="368" y="9"/>
                  </a:lnTo>
                  <a:lnTo>
                    <a:pt x="377" y="12"/>
                  </a:lnTo>
                  <a:lnTo>
                    <a:pt x="384" y="16"/>
                  </a:lnTo>
                  <a:lnTo>
                    <a:pt x="392" y="20"/>
                  </a:lnTo>
                  <a:lnTo>
                    <a:pt x="406" y="30"/>
                  </a:lnTo>
                  <a:lnTo>
                    <a:pt x="421" y="43"/>
                  </a:lnTo>
                  <a:lnTo>
                    <a:pt x="436" y="57"/>
                  </a:lnTo>
                  <a:lnTo>
                    <a:pt x="452" y="72"/>
                  </a:lnTo>
                  <a:lnTo>
                    <a:pt x="379" y="291"/>
                  </a:lnTo>
                  <a:lnTo>
                    <a:pt x="360" y="267"/>
                  </a:lnTo>
                  <a:lnTo>
                    <a:pt x="342" y="244"/>
                  </a:lnTo>
                  <a:lnTo>
                    <a:pt x="335" y="234"/>
                  </a:lnTo>
                  <a:lnTo>
                    <a:pt x="326" y="226"/>
                  </a:lnTo>
                  <a:lnTo>
                    <a:pt x="322" y="223"/>
                  </a:lnTo>
                  <a:lnTo>
                    <a:pt x="316" y="221"/>
                  </a:lnTo>
                  <a:lnTo>
                    <a:pt x="312" y="219"/>
                  </a:lnTo>
                  <a:lnTo>
                    <a:pt x="307" y="218"/>
                  </a:lnTo>
                  <a:lnTo>
                    <a:pt x="291" y="219"/>
                  </a:lnTo>
                  <a:lnTo>
                    <a:pt x="278" y="223"/>
                  </a:lnTo>
                  <a:lnTo>
                    <a:pt x="265" y="227"/>
                  </a:lnTo>
                  <a:lnTo>
                    <a:pt x="253" y="234"/>
                  </a:lnTo>
                  <a:lnTo>
                    <a:pt x="242" y="241"/>
                  </a:lnTo>
                  <a:lnTo>
                    <a:pt x="231" y="251"/>
                  </a:lnTo>
                  <a:lnTo>
                    <a:pt x="221" y="262"/>
                  </a:lnTo>
                  <a:lnTo>
                    <a:pt x="211" y="274"/>
                  </a:lnTo>
                  <a:lnTo>
                    <a:pt x="203" y="288"/>
                  </a:lnTo>
                  <a:lnTo>
                    <a:pt x="195" y="302"/>
                  </a:lnTo>
                  <a:lnTo>
                    <a:pt x="188" y="318"/>
                  </a:lnTo>
                  <a:lnTo>
                    <a:pt x="181" y="334"/>
                  </a:lnTo>
                  <a:lnTo>
                    <a:pt x="175" y="353"/>
                  </a:lnTo>
                  <a:lnTo>
                    <a:pt x="169" y="371"/>
                  </a:lnTo>
                  <a:lnTo>
                    <a:pt x="164" y="389"/>
                  </a:lnTo>
                  <a:lnTo>
                    <a:pt x="158" y="410"/>
                  </a:lnTo>
                  <a:lnTo>
                    <a:pt x="151" y="451"/>
                  </a:lnTo>
                  <a:lnTo>
                    <a:pt x="144" y="493"/>
                  </a:lnTo>
                  <a:lnTo>
                    <a:pt x="140" y="537"/>
                  </a:lnTo>
                  <a:lnTo>
                    <a:pt x="137" y="581"/>
                  </a:lnTo>
                  <a:lnTo>
                    <a:pt x="134" y="624"/>
                  </a:lnTo>
                  <a:lnTo>
                    <a:pt x="132" y="666"/>
                  </a:lnTo>
                  <a:lnTo>
                    <a:pt x="131" y="705"/>
                  </a:lnTo>
                  <a:lnTo>
                    <a:pt x="131" y="743"/>
                  </a:lnTo>
                  <a:lnTo>
                    <a:pt x="131" y="1442"/>
                  </a:lnTo>
                  <a:lnTo>
                    <a:pt x="0" y="1442"/>
                  </a:lnTo>
                  <a:lnTo>
                    <a:pt x="0" y="44"/>
                  </a:lnTo>
                  <a:lnTo>
                    <a:pt x="131" y="44"/>
                  </a:lnTo>
                  <a:lnTo>
                    <a:pt x="131" y="18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3" name="Freeform 146">
              <a:extLst>
                <a:ext uri="{FF2B5EF4-FFF2-40B4-BE49-F238E27FC236}">
                  <a16:creationId xmlns:a16="http://schemas.microsoft.com/office/drawing/2014/main" id="{CC733541-1B81-4BFC-8F9A-956AFADEEC47}"/>
                </a:ext>
              </a:extLst>
            </p:cNvPr>
            <p:cNvSpPr>
              <a:spLocks noChangeAspect="1" noEditPoints="1"/>
            </p:cNvSpPr>
            <p:nvPr/>
          </p:nvSpPr>
          <p:spPr bwMode="black">
            <a:xfrm>
              <a:off x="4340" y="2200"/>
              <a:ext cx="92" cy="164"/>
            </a:xfrm>
            <a:custGeom>
              <a:avLst/>
              <a:gdLst>
                <a:gd name="T0" fmla="*/ 50 w 830"/>
                <a:gd name="T1" fmla="*/ 25 h 1471"/>
                <a:gd name="T2" fmla="*/ 57 w 830"/>
                <a:gd name="T3" fmla="*/ 28 h 1471"/>
                <a:gd name="T4" fmla="*/ 63 w 830"/>
                <a:gd name="T5" fmla="*/ 33 h 1471"/>
                <a:gd name="T6" fmla="*/ 68 w 830"/>
                <a:gd name="T7" fmla="*/ 39 h 1471"/>
                <a:gd name="T8" fmla="*/ 71 w 830"/>
                <a:gd name="T9" fmla="*/ 47 h 1471"/>
                <a:gd name="T10" fmla="*/ 74 w 830"/>
                <a:gd name="T11" fmla="*/ 57 h 1471"/>
                <a:gd name="T12" fmla="*/ 76 w 830"/>
                <a:gd name="T13" fmla="*/ 67 h 1471"/>
                <a:gd name="T14" fmla="*/ 77 w 830"/>
                <a:gd name="T15" fmla="*/ 78 h 1471"/>
                <a:gd name="T16" fmla="*/ 77 w 830"/>
                <a:gd name="T17" fmla="*/ 90 h 1471"/>
                <a:gd name="T18" fmla="*/ 76 w 830"/>
                <a:gd name="T19" fmla="*/ 101 h 1471"/>
                <a:gd name="T20" fmla="*/ 73 w 830"/>
                <a:gd name="T21" fmla="*/ 111 h 1471"/>
                <a:gd name="T22" fmla="*/ 70 w 830"/>
                <a:gd name="T23" fmla="*/ 120 h 1471"/>
                <a:gd name="T24" fmla="*/ 66 w 830"/>
                <a:gd name="T25" fmla="*/ 128 h 1471"/>
                <a:gd name="T26" fmla="*/ 61 w 830"/>
                <a:gd name="T27" fmla="*/ 134 h 1471"/>
                <a:gd name="T28" fmla="*/ 54 w 830"/>
                <a:gd name="T29" fmla="*/ 138 h 1471"/>
                <a:gd name="T30" fmla="*/ 47 w 830"/>
                <a:gd name="T31" fmla="*/ 139 h 1471"/>
                <a:gd name="T32" fmla="*/ 40 w 830"/>
                <a:gd name="T33" fmla="*/ 139 h 1471"/>
                <a:gd name="T34" fmla="*/ 34 w 830"/>
                <a:gd name="T35" fmla="*/ 136 h 1471"/>
                <a:gd name="T36" fmla="*/ 29 w 830"/>
                <a:gd name="T37" fmla="*/ 131 h 1471"/>
                <a:gd name="T38" fmla="*/ 24 w 830"/>
                <a:gd name="T39" fmla="*/ 124 h 1471"/>
                <a:gd name="T40" fmla="*/ 21 w 830"/>
                <a:gd name="T41" fmla="*/ 116 h 1471"/>
                <a:gd name="T42" fmla="*/ 18 w 830"/>
                <a:gd name="T43" fmla="*/ 106 h 1471"/>
                <a:gd name="T44" fmla="*/ 17 w 830"/>
                <a:gd name="T45" fmla="*/ 95 h 1471"/>
                <a:gd name="T46" fmla="*/ 16 w 830"/>
                <a:gd name="T47" fmla="*/ 78 h 1471"/>
                <a:gd name="T48" fmla="*/ 17 w 830"/>
                <a:gd name="T49" fmla="*/ 68 h 1471"/>
                <a:gd name="T50" fmla="*/ 19 w 830"/>
                <a:gd name="T51" fmla="*/ 58 h 1471"/>
                <a:gd name="T52" fmla="*/ 21 w 830"/>
                <a:gd name="T53" fmla="*/ 48 h 1471"/>
                <a:gd name="T54" fmla="*/ 25 w 830"/>
                <a:gd name="T55" fmla="*/ 40 h 1471"/>
                <a:gd name="T56" fmla="*/ 29 w 830"/>
                <a:gd name="T57" fmla="*/ 33 h 1471"/>
                <a:gd name="T58" fmla="*/ 34 w 830"/>
                <a:gd name="T59" fmla="*/ 28 h 1471"/>
                <a:gd name="T60" fmla="*/ 40 w 830"/>
                <a:gd name="T61" fmla="*/ 25 h 1471"/>
                <a:gd name="T62" fmla="*/ 92 w 830"/>
                <a:gd name="T63" fmla="*/ 5 h 1471"/>
                <a:gd name="T64" fmla="*/ 73 w 830"/>
                <a:gd name="T65" fmla="*/ 22 h 1471"/>
                <a:gd name="T66" fmla="*/ 65 w 830"/>
                <a:gd name="T67" fmla="*/ 12 h 1471"/>
                <a:gd name="T68" fmla="*/ 57 w 830"/>
                <a:gd name="T69" fmla="*/ 4 h 1471"/>
                <a:gd name="T70" fmla="*/ 48 w 830"/>
                <a:gd name="T71" fmla="*/ 0 h 1471"/>
                <a:gd name="T72" fmla="*/ 44 w 830"/>
                <a:gd name="T73" fmla="*/ 0 h 1471"/>
                <a:gd name="T74" fmla="*/ 34 w 830"/>
                <a:gd name="T75" fmla="*/ 2 h 1471"/>
                <a:gd name="T76" fmla="*/ 25 w 830"/>
                <a:gd name="T77" fmla="*/ 7 h 1471"/>
                <a:gd name="T78" fmla="*/ 18 w 830"/>
                <a:gd name="T79" fmla="*/ 15 h 1471"/>
                <a:gd name="T80" fmla="*/ 12 w 830"/>
                <a:gd name="T81" fmla="*/ 25 h 1471"/>
                <a:gd name="T82" fmla="*/ 6 w 830"/>
                <a:gd name="T83" fmla="*/ 37 h 1471"/>
                <a:gd name="T84" fmla="*/ 3 w 830"/>
                <a:gd name="T85" fmla="*/ 51 h 1471"/>
                <a:gd name="T86" fmla="*/ 1 w 830"/>
                <a:gd name="T87" fmla="*/ 67 h 1471"/>
                <a:gd name="T88" fmla="*/ 0 w 830"/>
                <a:gd name="T89" fmla="*/ 83 h 1471"/>
                <a:gd name="T90" fmla="*/ 1 w 830"/>
                <a:gd name="T91" fmla="*/ 98 h 1471"/>
                <a:gd name="T92" fmla="*/ 3 w 830"/>
                <a:gd name="T93" fmla="*/ 113 h 1471"/>
                <a:gd name="T94" fmla="*/ 6 w 830"/>
                <a:gd name="T95" fmla="*/ 127 h 1471"/>
                <a:gd name="T96" fmla="*/ 12 w 830"/>
                <a:gd name="T97" fmla="*/ 139 h 1471"/>
                <a:gd name="T98" fmla="*/ 18 w 830"/>
                <a:gd name="T99" fmla="*/ 149 h 1471"/>
                <a:gd name="T100" fmla="*/ 25 w 830"/>
                <a:gd name="T101" fmla="*/ 157 h 1471"/>
                <a:gd name="T102" fmla="*/ 34 w 830"/>
                <a:gd name="T103" fmla="*/ 162 h 1471"/>
                <a:gd name="T104" fmla="*/ 44 w 830"/>
                <a:gd name="T105" fmla="*/ 164 h 1471"/>
                <a:gd name="T106" fmla="*/ 53 w 830"/>
                <a:gd name="T107" fmla="*/ 162 h 1471"/>
                <a:gd name="T108" fmla="*/ 62 w 830"/>
                <a:gd name="T109" fmla="*/ 158 h 1471"/>
                <a:gd name="T110" fmla="*/ 69 w 830"/>
                <a:gd name="T111" fmla="*/ 150 h 1471"/>
                <a:gd name="T112" fmla="*/ 76 w 830"/>
                <a:gd name="T113" fmla="*/ 138 h 147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830" h="1471">
                  <a:moveTo>
                    <a:pt x="408" y="218"/>
                  </a:moveTo>
                  <a:lnTo>
                    <a:pt x="424" y="219"/>
                  </a:lnTo>
                  <a:lnTo>
                    <a:pt x="439" y="222"/>
                  </a:lnTo>
                  <a:lnTo>
                    <a:pt x="455" y="225"/>
                  </a:lnTo>
                  <a:lnTo>
                    <a:pt x="470" y="229"/>
                  </a:lnTo>
                  <a:lnTo>
                    <a:pt x="484" y="235"/>
                  </a:lnTo>
                  <a:lnTo>
                    <a:pt x="499" y="242"/>
                  </a:lnTo>
                  <a:lnTo>
                    <a:pt x="513" y="250"/>
                  </a:lnTo>
                  <a:lnTo>
                    <a:pt x="527" y="259"/>
                  </a:lnTo>
                  <a:lnTo>
                    <a:pt x="540" y="269"/>
                  </a:lnTo>
                  <a:lnTo>
                    <a:pt x="553" y="281"/>
                  </a:lnTo>
                  <a:lnTo>
                    <a:pt x="565" y="293"/>
                  </a:lnTo>
                  <a:lnTo>
                    <a:pt x="576" y="307"/>
                  </a:lnTo>
                  <a:lnTo>
                    <a:pt x="587" y="321"/>
                  </a:lnTo>
                  <a:lnTo>
                    <a:pt x="598" y="336"/>
                  </a:lnTo>
                  <a:lnTo>
                    <a:pt x="609" y="353"/>
                  </a:lnTo>
                  <a:lnTo>
                    <a:pt x="619" y="370"/>
                  </a:lnTo>
                  <a:lnTo>
                    <a:pt x="627" y="387"/>
                  </a:lnTo>
                  <a:lnTo>
                    <a:pt x="636" y="406"/>
                  </a:lnTo>
                  <a:lnTo>
                    <a:pt x="645" y="425"/>
                  </a:lnTo>
                  <a:lnTo>
                    <a:pt x="652" y="446"/>
                  </a:lnTo>
                  <a:lnTo>
                    <a:pt x="660" y="466"/>
                  </a:lnTo>
                  <a:lnTo>
                    <a:pt x="666" y="488"/>
                  </a:lnTo>
                  <a:lnTo>
                    <a:pt x="672" y="509"/>
                  </a:lnTo>
                  <a:lnTo>
                    <a:pt x="677" y="532"/>
                  </a:lnTo>
                  <a:lnTo>
                    <a:pt x="682" y="555"/>
                  </a:lnTo>
                  <a:lnTo>
                    <a:pt x="687" y="579"/>
                  </a:lnTo>
                  <a:lnTo>
                    <a:pt x="690" y="602"/>
                  </a:lnTo>
                  <a:lnTo>
                    <a:pt x="693" y="626"/>
                  </a:lnTo>
                  <a:lnTo>
                    <a:pt x="695" y="651"/>
                  </a:lnTo>
                  <a:lnTo>
                    <a:pt x="698" y="677"/>
                  </a:lnTo>
                  <a:lnTo>
                    <a:pt x="698" y="702"/>
                  </a:lnTo>
                  <a:lnTo>
                    <a:pt x="699" y="728"/>
                  </a:lnTo>
                  <a:lnTo>
                    <a:pt x="699" y="754"/>
                  </a:lnTo>
                  <a:lnTo>
                    <a:pt x="698" y="780"/>
                  </a:lnTo>
                  <a:lnTo>
                    <a:pt x="695" y="805"/>
                  </a:lnTo>
                  <a:lnTo>
                    <a:pt x="693" y="830"/>
                  </a:lnTo>
                  <a:lnTo>
                    <a:pt x="691" y="854"/>
                  </a:lnTo>
                  <a:lnTo>
                    <a:pt x="688" y="879"/>
                  </a:lnTo>
                  <a:lnTo>
                    <a:pt x="684" y="903"/>
                  </a:lnTo>
                  <a:lnTo>
                    <a:pt x="679" y="927"/>
                  </a:lnTo>
                  <a:lnTo>
                    <a:pt x="675" y="950"/>
                  </a:lnTo>
                  <a:lnTo>
                    <a:pt x="669" y="972"/>
                  </a:lnTo>
                  <a:lnTo>
                    <a:pt x="663" y="994"/>
                  </a:lnTo>
                  <a:lnTo>
                    <a:pt x="656" y="1016"/>
                  </a:lnTo>
                  <a:lnTo>
                    <a:pt x="649" y="1036"/>
                  </a:lnTo>
                  <a:lnTo>
                    <a:pt x="641" y="1056"/>
                  </a:lnTo>
                  <a:lnTo>
                    <a:pt x="633" y="1075"/>
                  </a:lnTo>
                  <a:lnTo>
                    <a:pt x="624" y="1093"/>
                  </a:lnTo>
                  <a:lnTo>
                    <a:pt x="614" y="1112"/>
                  </a:lnTo>
                  <a:lnTo>
                    <a:pt x="605" y="1128"/>
                  </a:lnTo>
                  <a:lnTo>
                    <a:pt x="594" y="1144"/>
                  </a:lnTo>
                  <a:lnTo>
                    <a:pt x="583" y="1159"/>
                  </a:lnTo>
                  <a:lnTo>
                    <a:pt x="571" y="1174"/>
                  </a:lnTo>
                  <a:lnTo>
                    <a:pt x="559" y="1186"/>
                  </a:lnTo>
                  <a:lnTo>
                    <a:pt x="546" y="1198"/>
                  </a:lnTo>
                  <a:lnTo>
                    <a:pt x="532" y="1209"/>
                  </a:lnTo>
                  <a:lnTo>
                    <a:pt x="519" y="1219"/>
                  </a:lnTo>
                  <a:lnTo>
                    <a:pt x="504" y="1228"/>
                  </a:lnTo>
                  <a:lnTo>
                    <a:pt x="490" y="1235"/>
                  </a:lnTo>
                  <a:lnTo>
                    <a:pt x="474" y="1241"/>
                  </a:lnTo>
                  <a:lnTo>
                    <a:pt x="459" y="1246"/>
                  </a:lnTo>
                  <a:lnTo>
                    <a:pt x="441" y="1249"/>
                  </a:lnTo>
                  <a:lnTo>
                    <a:pt x="425" y="1251"/>
                  </a:lnTo>
                  <a:lnTo>
                    <a:pt x="408" y="1252"/>
                  </a:lnTo>
                  <a:lnTo>
                    <a:pt x="391" y="1251"/>
                  </a:lnTo>
                  <a:lnTo>
                    <a:pt x="375" y="1249"/>
                  </a:lnTo>
                  <a:lnTo>
                    <a:pt x="360" y="1246"/>
                  </a:lnTo>
                  <a:lnTo>
                    <a:pt x="346" y="1241"/>
                  </a:lnTo>
                  <a:lnTo>
                    <a:pt x="332" y="1235"/>
                  </a:lnTo>
                  <a:lnTo>
                    <a:pt x="318" y="1228"/>
                  </a:lnTo>
                  <a:lnTo>
                    <a:pt x="305" y="1219"/>
                  </a:lnTo>
                  <a:lnTo>
                    <a:pt x="293" y="1209"/>
                  </a:lnTo>
                  <a:lnTo>
                    <a:pt x="280" y="1198"/>
                  </a:lnTo>
                  <a:lnTo>
                    <a:pt x="269" y="1186"/>
                  </a:lnTo>
                  <a:lnTo>
                    <a:pt x="258" y="1174"/>
                  </a:lnTo>
                  <a:lnTo>
                    <a:pt x="248" y="1159"/>
                  </a:lnTo>
                  <a:lnTo>
                    <a:pt x="238" y="1144"/>
                  </a:lnTo>
                  <a:lnTo>
                    <a:pt x="228" y="1128"/>
                  </a:lnTo>
                  <a:lnTo>
                    <a:pt x="219" y="1112"/>
                  </a:lnTo>
                  <a:lnTo>
                    <a:pt x="211" y="1093"/>
                  </a:lnTo>
                  <a:lnTo>
                    <a:pt x="203" y="1075"/>
                  </a:lnTo>
                  <a:lnTo>
                    <a:pt x="196" y="1056"/>
                  </a:lnTo>
                  <a:lnTo>
                    <a:pt x="188" y="1036"/>
                  </a:lnTo>
                  <a:lnTo>
                    <a:pt x="182" y="1016"/>
                  </a:lnTo>
                  <a:lnTo>
                    <a:pt x="176" y="994"/>
                  </a:lnTo>
                  <a:lnTo>
                    <a:pt x="171" y="972"/>
                  </a:lnTo>
                  <a:lnTo>
                    <a:pt x="166" y="950"/>
                  </a:lnTo>
                  <a:lnTo>
                    <a:pt x="161" y="927"/>
                  </a:lnTo>
                  <a:lnTo>
                    <a:pt x="158" y="903"/>
                  </a:lnTo>
                  <a:lnTo>
                    <a:pt x="155" y="879"/>
                  </a:lnTo>
                  <a:lnTo>
                    <a:pt x="151" y="854"/>
                  </a:lnTo>
                  <a:lnTo>
                    <a:pt x="149" y="830"/>
                  </a:lnTo>
                  <a:lnTo>
                    <a:pt x="146" y="780"/>
                  </a:lnTo>
                  <a:lnTo>
                    <a:pt x="145" y="728"/>
                  </a:lnTo>
                  <a:lnTo>
                    <a:pt x="146" y="703"/>
                  </a:lnTo>
                  <a:lnTo>
                    <a:pt x="146" y="679"/>
                  </a:lnTo>
                  <a:lnTo>
                    <a:pt x="148" y="655"/>
                  </a:lnTo>
                  <a:lnTo>
                    <a:pt x="150" y="631"/>
                  </a:lnTo>
                  <a:lnTo>
                    <a:pt x="152" y="607"/>
                  </a:lnTo>
                  <a:lnTo>
                    <a:pt x="156" y="584"/>
                  </a:lnTo>
                  <a:lnTo>
                    <a:pt x="159" y="560"/>
                  </a:lnTo>
                  <a:lnTo>
                    <a:pt x="163" y="537"/>
                  </a:lnTo>
                  <a:lnTo>
                    <a:pt x="169" y="516"/>
                  </a:lnTo>
                  <a:lnTo>
                    <a:pt x="174" y="494"/>
                  </a:lnTo>
                  <a:lnTo>
                    <a:pt x="179" y="473"/>
                  </a:lnTo>
                  <a:lnTo>
                    <a:pt x="186" y="452"/>
                  </a:lnTo>
                  <a:lnTo>
                    <a:pt x="192" y="431"/>
                  </a:lnTo>
                  <a:lnTo>
                    <a:pt x="200" y="412"/>
                  </a:lnTo>
                  <a:lnTo>
                    <a:pt x="208" y="394"/>
                  </a:lnTo>
                  <a:lnTo>
                    <a:pt x="216" y="375"/>
                  </a:lnTo>
                  <a:lnTo>
                    <a:pt x="225" y="358"/>
                  </a:lnTo>
                  <a:lnTo>
                    <a:pt x="235" y="341"/>
                  </a:lnTo>
                  <a:lnTo>
                    <a:pt x="244" y="325"/>
                  </a:lnTo>
                  <a:lnTo>
                    <a:pt x="254" y="310"/>
                  </a:lnTo>
                  <a:lnTo>
                    <a:pt x="265" y="296"/>
                  </a:lnTo>
                  <a:lnTo>
                    <a:pt x="276" y="284"/>
                  </a:lnTo>
                  <a:lnTo>
                    <a:pt x="287" y="272"/>
                  </a:lnTo>
                  <a:lnTo>
                    <a:pt x="298" y="262"/>
                  </a:lnTo>
                  <a:lnTo>
                    <a:pt x="311" y="252"/>
                  </a:lnTo>
                  <a:lnTo>
                    <a:pt x="323" y="243"/>
                  </a:lnTo>
                  <a:lnTo>
                    <a:pt x="336" y="236"/>
                  </a:lnTo>
                  <a:lnTo>
                    <a:pt x="350" y="229"/>
                  </a:lnTo>
                  <a:lnTo>
                    <a:pt x="363" y="225"/>
                  </a:lnTo>
                  <a:lnTo>
                    <a:pt x="377" y="222"/>
                  </a:lnTo>
                  <a:lnTo>
                    <a:pt x="393" y="219"/>
                  </a:lnTo>
                  <a:lnTo>
                    <a:pt x="408" y="218"/>
                  </a:lnTo>
                  <a:close/>
                  <a:moveTo>
                    <a:pt x="830" y="44"/>
                  </a:moveTo>
                  <a:lnTo>
                    <a:pt x="684" y="44"/>
                  </a:lnTo>
                  <a:lnTo>
                    <a:pt x="684" y="248"/>
                  </a:lnTo>
                  <a:lnTo>
                    <a:pt x="669" y="221"/>
                  </a:lnTo>
                  <a:lnTo>
                    <a:pt x="655" y="196"/>
                  </a:lnTo>
                  <a:lnTo>
                    <a:pt x="640" y="171"/>
                  </a:lnTo>
                  <a:lnTo>
                    <a:pt x="624" y="147"/>
                  </a:lnTo>
                  <a:lnTo>
                    <a:pt x="608" y="125"/>
                  </a:lnTo>
                  <a:lnTo>
                    <a:pt x="590" y="105"/>
                  </a:lnTo>
                  <a:lnTo>
                    <a:pt x="573" y="86"/>
                  </a:lnTo>
                  <a:lnTo>
                    <a:pt x="555" y="69"/>
                  </a:lnTo>
                  <a:lnTo>
                    <a:pt x="536" y="54"/>
                  </a:lnTo>
                  <a:lnTo>
                    <a:pt x="517" y="40"/>
                  </a:lnTo>
                  <a:lnTo>
                    <a:pt x="497" y="28"/>
                  </a:lnTo>
                  <a:lnTo>
                    <a:pt x="477" y="18"/>
                  </a:lnTo>
                  <a:lnTo>
                    <a:pt x="456" y="11"/>
                  </a:lnTo>
                  <a:lnTo>
                    <a:pt x="436" y="4"/>
                  </a:lnTo>
                  <a:lnTo>
                    <a:pt x="425" y="3"/>
                  </a:lnTo>
                  <a:lnTo>
                    <a:pt x="414" y="1"/>
                  </a:lnTo>
                  <a:lnTo>
                    <a:pt x="403" y="0"/>
                  </a:lnTo>
                  <a:lnTo>
                    <a:pt x="393" y="0"/>
                  </a:lnTo>
                  <a:lnTo>
                    <a:pt x="370" y="1"/>
                  </a:lnTo>
                  <a:lnTo>
                    <a:pt x="347" y="4"/>
                  </a:lnTo>
                  <a:lnTo>
                    <a:pt x="325" y="9"/>
                  </a:lnTo>
                  <a:lnTo>
                    <a:pt x="305" y="16"/>
                  </a:lnTo>
                  <a:lnTo>
                    <a:pt x="284" y="25"/>
                  </a:lnTo>
                  <a:lnTo>
                    <a:pt x="265" y="34"/>
                  </a:lnTo>
                  <a:lnTo>
                    <a:pt x="245" y="47"/>
                  </a:lnTo>
                  <a:lnTo>
                    <a:pt x="227" y="60"/>
                  </a:lnTo>
                  <a:lnTo>
                    <a:pt x="209" y="77"/>
                  </a:lnTo>
                  <a:lnTo>
                    <a:pt x="191" y="93"/>
                  </a:lnTo>
                  <a:lnTo>
                    <a:pt x="175" y="111"/>
                  </a:lnTo>
                  <a:lnTo>
                    <a:pt x="160" y="132"/>
                  </a:lnTo>
                  <a:lnTo>
                    <a:pt x="145" y="152"/>
                  </a:lnTo>
                  <a:lnTo>
                    <a:pt x="130" y="175"/>
                  </a:lnTo>
                  <a:lnTo>
                    <a:pt x="117" y="199"/>
                  </a:lnTo>
                  <a:lnTo>
                    <a:pt x="104" y="224"/>
                  </a:lnTo>
                  <a:lnTo>
                    <a:pt x="91" y="250"/>
                  </a:lnTo>
                  <a:lnTo>
                    <a:pt x="80" y="278"/>
                  </a:lnTo>
                  <a:lnTo>
                    <a:pt x="69" y="306"/>
                  </a:lnTo>
                  <a:lnTo>
                    <a:pt x="58" y="335"/>
                  </a:lnTo>
                  <a:lnTo>
                    <a:pt x="50" y="365"/>
                  </a:lnTo>
                  <a:lnTo>
                    <a:pt x="41" y="396"/>
                  </a:lnTo>
                  <a:lnTo>
                    <a:pt x="33" y="428"/>
                  </a:lnTo>
                  <a:lnTo>
                    <a:pt x="26" y="461"/>
                  </a:lnTo>
                  <a:lnTo>
                    <a:pt x="20" y="494"/>
                  </a:lnTo>
                  <a:lnTo>
                    <a:pt x="15" y="528"/>
                  </a:lnTo>
                  <a:lnTo>
                    <a:pt x="10" y="562"/>
                  </a:lnTo>
                  <a:lnTo>
                    <a:pt x="6" y="598"/>
                  </a:lnTo>
                  <a:lnTo>
                    <a:pt x="3" y="634"/>
                  </a:lnTo>
                  <a:lnTo>
                    <a:pt x="1" y="669"/>
                  </a:lnTo>
                  <a:lnTo>
                    <a:pt x="0" y="706"/>
                  </a:lnTo>
                  <a:lnTo>
                    <a:pt x="0" y="743"/>
                  </a:lnTo>
                  <a:lnTo>
                    <a:pt x="0" y="778"/>
                  </a:lnTo>
                  <a:lnTo>
                    <a:pt x="1" y="813"/>
                  </a:lnTo>
                  <a:lnTo>
                    <a:pt x="3" y="848"/>
                  </a:lnTo>
                  <a:lnTo>
                    <a:pt x="6" y="883"/>
                  </a:lnTo>
                  <a:lnTo>
                    <a:pt x="10" y="917"/>
                  </a:lnTo>
                  <a:lnTo>
                    <a:pt x="15" y="951"/>
                  </a:lnTo>
                  <a:lnTo>
                    <a:pt x="20" y="983"/>
                  </a:lnTo>
                  <a:lnTo>
                    <a:pt x="26" y="1016"/>
                  </a:lnTo>
                  <a:lnTo>
                    <a:pt x="33" y="1048"/>
                  </a:lnTo>
                  <a:lnTo>
                    <a:pt x="41" y="1079"/>
                  </a:lnTo>
                  <a:lnTo>
                    <a:pt x="50" y="1110"/>
                  </a:lnTo>
                  <a:lnTo>
                    <a:pt x="58" y="1139"/>
                  </a:lnTo>
                  <a:lnTo>
                    <a:pt x="69" y="1168"/>
                  </a:lnTo>
                  <a:lnTo>
                    <a:pt x="80" y="1196"/>
                  </a:lnTo>
                  <a:lnTo>
                    <a:pt x="91" y="1222"/>
                  </a:lnTo>
                  <a:lnTo>
                    <a:pt x="104" y="1248"/>
                  </a:lnTo>
                  <a:lnTo>
                    <a:pt x="117" y="1273"/>
                  </a:lnTo>
                  <a:lnTo>
                    <a:pt x="130" y="1297"/>
                  </a:lnTo>
                  <a:lnTo>
                    <a:pt x="145" y="1318"/>
                  </a:lnTo>
                  <a:lnTo>
                    <a:pt x="160" y="1340"/>
                  </a:lnTo>
                  <a:lnTo>
                    <a:pt x="175" y="1360"/>
                  </a:lnTo>
                  <a:lnTo>
                    <a:pt x="191" y="1378"/>
                  </a:lnTo>
                  <a:lnTo>
                    <a:pt x="209" y="1395"/>
                  </a:lnTo>
                  <a:lnTo>
                    <a:pt x="227" y="1410"/>
                  </a:lnTo>
                  <a:lnTo>
                    <a:pt x="245" y="1423"/>
                  </a:lnTo>
                  <a:lnTo>
                    <a:pt x="265" y="1435"/>
                  </a:lnTo>
                  <a:lnTo>
                    <a:pt x="284" y="1446"/>
                  </a:lnTo>
                  <a:lnTo>
                    <a:pt x="305" y="1455"/>
                  </a:lnTo>
                  <a:lnTo>
                    <a:pt x="325" y="1461"/>
                  </a:lnTo>
                  <a:lnTo>
                    <a:pt x="347" y="1467"/>
                  </a:lnTo>
                  <a:lnTo>
                    <a:pt x="370" y="1470"/>
                  </a:lnTo>
                  <a:lnTo>
                    <a:pt x="393" y="1471"/>
                  </a:lnTo>
                  <a:lnTo>
                    <a:pt x="414" y="1470"/>
                  </a:lnTo>
                  <a:lnTo>
                    <a:pt x="436" y="1467"/>
                  </a:lnTo>
                  <a:lnTo>
                    <a:pt x="456" y="1462"/>
                  </a:lnTo>
                  <a:lnTo>
                    <a:pt x="477" y="1457"/>
                  </a:lnTo>
                  <a:lnTo>
                    <a:pt x="497" y="1448"/>
                  </a:lnTo>
                  <a:lnTo>
                    <a:pt x="517" y="1439"/>
                  </a:lnTo>
                  <a:lnTo>
                    <a:pt x="536" y="1428"/>
                  </a:lnTo>
                  <a:lnTo>
                    <a:pt x="555" y="1414"/>
                  </a:lnTo>
                  <a:lnTo>
                    <a:pt x="573" y="1398"/>
                  </a:lnTo>
                  <a:lnTo>
                    <a:pt x="590" y="1381"/>
                  </a:lnTo>
                  <a:lnTo>
                    <a:pt x="608" y="1363"/>
                  </a:lnTo>
                  <a:lnTo>
                    <a:pt x="624" y="1341"/>
                  </a:lnTo>
                  <a:lnTo>
                    <a:pt x="640" y="1318"/>
                  </a:lnTo>
                  <a:lnTo>
                    <a:pt x="655" y="1294"/>
                  </a:lnTo>
                  <a:lnTo>
                    <a:pt x="669" y="1267"/>
                  </a:lnTo>
                  <a:lnTo>
                    <a:pt x="684" y="1237"/>
                  </a:lnTo>
                  <a:lnTo>
                    <a:pt x="684" y="1442"/>
                  </a:lnTo>
                  <a:lnTo>
                    <a:pt x="830" y="1442"/>
                  </a:lnTo>
                  <a:lnTo>
                    <a:pt x="830" y="44"/>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4" name="Freeform 147">
              <a:extLst>
                <a:ext uri="{FF2B5EF4-FFF2-40B4-BE49-F238E27FC236}">
                  <a16:creationId xmlns:a16="http://schemas.microsoft.com/office/drawing/2014/main" id="{6CA16792-1C25-4587-A9D7-10CEB973D123}"/>
                </a:ext>
              </a:extLst>
            </p:cNvPr>
            <p:cNvSpPr>
              <a:spLocks noChangeAspect="1"/>
            </p:cNvSpPr>
            <p:nvPr/>
          </p:nvSpPr>
          <p:spPr bwMode="black">
            <a:xfrm>
              <a:off x="4452" y="2150"/>
              <a:ext cx="42" cy="210"/>
            </a:xfrm>
            <a:custGeom>
              <a:avLst/>
              <a:gdLst>
                <a:gd name="T0" fmla="*/ 26 w 378"/>
                <a:gd name="T1" fmla="*/ 210 h 1893"/>
                <a:gd name="T2" fmla="*/ 10 w 378"/>
                <a:gd name="T3" fmla="*/ 210 h 1893"/>
                <a:gd name="T4" fmla="*/ 10 w 378"/>
                <a:gd name="T5" fmla="*/ 79 h 1893"/>
                <a:gd name="T6" fmla="*/ 0 w 378"/>
                <a:gd name="T7" fmla="*/ 79 h 1893"/>
                <a:gd name="T8" fmla="*/ 0 w 378"/>
                <a:gd name="T9" fmla="*/ 55 h 1893"/>
                <a:gd name="T10" fmla="*/ 10 w 378"/>
                <a:gd name="T11" fmla="*/ 55 h 1893"/>
                <a:gd name="T12" fmla="*/ 10 w 378"/>
                <a:gd name="T13" fmla="*/ 0 h 1893"/>
                <a:gd name="T14" fmla="*/ 26 w 378"/>
                <a:gd name="T15" fmla="*/ 0 h 1893"/>
                <a:gd name="T16" fmla="*/ 26 w 378"/>
                <a:gd name="T17" fmla="*/ 55 h 1893"/>
                <a:gd name="T18" fmla="*/ 42 w 378"/>
                <a:gd name="T19" fmla="*/ 55 h 1893"/>
                <a:gd name="T20" fmla="*/ 42 w 378"/>
                <a:gd name="T21" fmla="*/ 79 h 1893"/>
                <a:gd name="T22" fmla="*/ 26 w 378"/>
                <a:gd name="T23" fmla="*/ 79 h 1893"/>
                <a:gd name="T24" fmla="*/ 26 w 378"/>
                <a:gd name="T25" fmla="*/ 210 h 189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78" h="1893">
                  <a:moveTo>
                    <a:pt x="233" y="1893"/>
                  </a:moveTo>
                  <a:lnTo>
                    <a:pt x="87" y="1893"/>
                  </a:lnTo>
                  <a:lnTo>
                    <a:pt x="87" y="713"/>
                  </a:lnTo>
                  <a:lnTo>
                    <a:pt x="0" y="713"/>
                  </a:lnTo>
                  <a:lnTo>
                    <a:pt x="0" y="495"/>
                  </a:lnTo>
                  <a:lnTo>
                    <a:pt x="87" y="495"/>
                  </a:lnTo>
                  <a:lnTo>
                    <a:pt x="87" y="0"/>
                  </a:lnTo>
                  <a:lnTo>
                    <a:pt x="233" y="0"/>
                  </a:lnTo>
                  <a:lnTo>
                    <a:pt x="233" y="495"/>
                  </a:lnTo>
                  <a:lnTo>
                    <a:pt x="378" y="495"/>
                  </a:lnTo>
                  <a:lnTo>
                    <a:pt x="378" y="713"/>
                  </a:lnTo>
                  <a:lnTo>
                    <a:pt x="233" y="713"/>
                  </a:lnTo>
                  <a:lnTo>
                    <a:pt x="233" y="189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5" name="Freeform 148">
              <a:extLst>
                <a:ext uri="{FF2B5EF4-FFF2-40B4-BE49-F238E27FC236}">
                  <a16:creationId xmlns:a16="http://schemas.microsoft.com/office/drawing/2014/main" id="{F3ABBCEB-3CE4-417A-8A24-FAF13978F72C}"/>
                </a:ext>
              </a:extLst>
            </p:cNvPr>
            <p:cNvSpPr>
              <a:spLocks noChangeAspect="1" noEditPoints="1"/>
            </p:cNvSpPr>
            <p:nvPr/>
          </p:nvSpPr>
          <p:spPr bwMode="black">
            <a:xfrm>
              <a:off x="4500" y="2200"/>
              <a:ext cx="97" cy="164"/>
            </a:xfrm>
            <a:custGeom>
              <a:avLst/>
              <a:gdLst>
                <a:gd name="T0" fmla="*/ 56 w 874"/>
                <a:gd name="T1" fmla="*/ 26 h 1471"/>
                <a:gd name="T2" fmla="*/ 63 w 874"/>
                <a:gd name="T3" fmla="*/ 30 h 1471"/>
                <a:gd name="T4" fmla="*/ 70 w 874"/>
                <a:gd name="T5" fmla="*/ 38 h 1471"/>
                <a:gd name="T6" fmla="*/ 76 w 874"/>
                <a:gd name="T7" fmla="*/ 48 h 1471"/>
                <a:gd name="T8" fmla="*/ 80 w 874"/>
                <a:gd name="T9" fmla="*/ 61 h 1471"/>
                <a:gd name="T10" fmla="*/ 82 w 874"/>
                <a:gd name="T11" fmla="*/ 74 h 1471"/>
                <a:gd name="T12" fmla="*/ 82 w 874"/>
                <a:gd name="T13" fmla="*/ 89 h 1471"/>
                <a:gd name="T14" fmla="*/ 80 w 874"/>
                <a:gd name="T15" fmla="*/ 102 h 1471"/>
                <a:gd name="T16" fmla="*/ 77 w 874"/>
                <a:gd name="T17" fmla="*/ 114 h 1471"/>
                <a:gd name="T18" fmla="*/ 71 w 874"/>
                <a:gd name="T19" fmla="*/ 125 h 1471"/>
                <a:gd name="T20" fmla="*/ 65 w 874"/>
                <a:gd name="T21" fmla="*/ 133 h 1471"/>
                <a:gd name="T22" fmla="*/ 57 w 874"/>
                <a:gd name="T23" fmla="*/ 138 h 1471"/>
                <a:gd name="T24" fmla="*/ 49 w 874"/>
                <a:gd name="T25" fmla="*/ 140 h 1471"/>
                <a:gd name="T26" fmla="*/ 40 w 874"/>
                <a:gd name="T27" fmla="*/ 138 h 1471"/>
                <a:gd name="T28" fmla="*/ 32 w 874"/>
                <a:gd name="T29" fmla="*/ 133 h 1471"/>
                <a:gd name="T30" fmla="*/ 26 w 874"/>
                <a:gd name="T31" fmla="*/ 125 h 1471"/>
                <a:gd name="T32" fmla="*/ 21 w 874"/>
                <a:gd name="T33" fmla="*/ 114 h 1471"/>
                <a:gd name="T34" fmla="*/ 18 w 874"/>
                <a:gd name="T35" fmla="*/ 102 h 1471"/>
                <a:gd name="T36" fmla="*/ 16 w 874"/>
                <a:gd name="T37" fmla="*/ 89 h 1471"/>
                <a:gd name="T38" fmla="*/ 17 w 874"/>
                <a:gd name="T39" fmla="*/ 74 h 1471"/>
                <a:gd name="T40" fmla="*/ 18 w 874"/>
                <a:gd name="T41" fmla="*/ 61 h 1471"/>
                <a:gd name="T42" fmla="*/ 22 w 874"/>
                <a:gd name="T43" fmla="*/ 48 h 1471"/>
                <a:gd name="T44" fmla="*/ 27 w 874"/>
                <a:gd name="T45" fmla="*/ 38 h 1471"/>
                <a:gd name="T46" fmla="*/ 34 w 874"/>
                <a:gd name="T47" fmla="*/ 30 h 1471"/>
                <a:gd name="T48" fmla="*/ 42 w 874"/>
                <a:gd name="T49" fmla="*/ 26 h 1471"/>
                <a:gd name="T50" fmla="*/ 49 w 874"/>
                <a:gd name="T51" fmla="*/ 164 h 1471"/>
                <a:gd name="T52" fmla="*/ 61 w 874"/>
                <a:gd name="T53" fmla="*/ 161 h 1471"/>
                <a:gd name="T54" fmla="*/ 72 w 874"/>
                <a:gd name="T55" fmla="*/ 154 h 1471"/>
                <a:gd name="T56" fmla="*/ 81 w 874"/>
                <a:gd name="T57" fmla="*/ 143 h 1471"/>
                <a:gd name="T58" fmla="*/ 89 w 874"/>
                <a:gd name="T59" fmla="*/ 128 h 1471"/>
                <a:gd name="T60" fmla="*/ 94 w 874"/>
                <a:gd name="T61" fmla="*/ 111 h 1471"/>
                <a:gd name="T62" fmla="*/ 97 w 874"/>
                <a:gd name="T63" fmla="*/ 91 h 1471"/>
                <a:gd name="T64" fmla="*/ 96 w 874"/>
                <a:gd name="T65" fmla="*/ 70 h 1471"/>
                <a:gd name="T66" fmla="*/ 93 w 874"/>
                <a:gd name="T67" fmla="*/ 51 h 1471"/>
                <a:gd name="T68" fmla="*/ 87 w 874"/>
                <a:gd name="T69" fmla="*/ 33 h 1471"/>
                <a:gd name="T70" fmla="*/ 80 w 874"/>
                <a:gd name="T71" fmla="*/ 19 h 1471"/>
                <a:gd name="T72" fmla="*/ 70 w 874"/>
                <a:gd name="T73" fmla="*/ 8 h 1471"/>
                <a:gd name="T74" fmla="*/ 58 w 874"/>
                <a:gd name="T75" fmla="*/ 2 h 1471"/>
                <a:gd name="T76" fmla="*/ 46 w 874"/>
                <a:gd name="T77" fmla="*/ 0 h 1471"/>
                <a:gd name="T78" fmla="*/ 34 w 874"/>
                <a:gd name="T79" fmla="*/ 4 h 1471"/>
                <a:gd name="T80" fmla="*/ 23 w 874"/>
                <a:gd name="T81" fmla="*/ 12 h 1471"/>
                <a:gd name="T82" fmla="*/ 14 w 874"/>
                <a:gd name="T83" fmla="*/ 24 h 1471"/>
                <a:gd name="T84" fmla="*/ 7 w 874"/>
                <a:gd name="T85" fmla="*/ 40 h 1471"/>
                <a:gd name="T86" fmla="*/ 2 w 874"/>
                <a:gd name="T87" fmla="*/ 58 h 1471"/>
                <a:gd name="T88" fmla="*/ 0 w 874"/>
                <a:gd name="T89" fmla="*/ 78 h 1471"/>
                <a:gd name="T90" fmla="*/ 1 w 874"/>
                <a:gd name="T91" fmla="*/ 99 h 1471"/>
                <a:gd name="T92" fmla="*/ 5 w 874"/>
                <a:gd name="T93" fmla="*/ 118 h 1471"/>
                <a:gd name="T94" fmla="*/ 11 w 874"/>
                <a:gd name="T95" fmla="*/ 135 h 1471"/>
                <a:gd name="T96" fmla="*/ 19 w 874"/>
                <a:gd name="T97" fmla="*/ 148 h 1471"/>
                <a:gd name="T98" fmla="*/ 29 w 874"/>
                <a:gd name="T99" fmla="*/ 158 h 1471"/>
                <a:gd name="T100" fmla="*/ 41 w 874"/>
                <a:gd name="T101" fmla="*/ 163 h 14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874" h="1471">
                  <a:moveTo>
                    <a:pt x="437" y="218"/>
                  </a:moveTo>
                  <a:lnTo>
                    <a:pt x="453" y="219"/>
                  </a:lnTo>
                  <a:lnTo>
                    <a:pt x="469" y="222"/>
                  </a:lnTo>
                  <a:lnTo>
                    <a:pt x="484" y="225"/>
                  </a:lnTo>
                  <a:lnTo>
                    <a:pt x="501" y="229"/>
                  </a:lnTo>
                  <a:lnTo>
                    <a:pt x="515" y="236"/>
                  </a:lnTo>
                  <a:lnTo>
                    <a:pt x="530" y="243"/>
                  </a:lnTo>
                  <a:lnTo>
                    <a:pt x="544" y="252"/>
                  </a:lnTo>
                  <a:lnTo>
                    <a:pt x="558" y="262"/>
                  </a:lnTo>
                  <a:lnTo>
                    <a:pt x="572" y="272"/>
                  </a:lnTo>
                  <a:lnTo>
                    <a:pt x="585" y="284"/>
                  </a:lnTo>
                  <a:lnTo>
                    <a:pt x="598" y="297"/>
                  </a:lnTo>
                  <a:lnTo>
                    <a:pt x="610" y="311"/>
                  </a:lnTo>
                  <a:lnTo>
                    <a:pt x="622" y="327"/>
                  </a:lnTo>
                  <a:lnTo>
                    <a:pt x="634" y="343"/>
                  </a:lnTo>
                  <a:lnTo>
                    <a:pt x="644" y="359"/>
                  </a:lnTo>
                  <a:lnTo>
                    <a:pt x="655" y="376"/>
                  </a:lnTo>
                  <a:lnTo>
                    <a:pt x="665" y="396"/>
                  </a:lnTo>
                  <a:lnTo>
                    <a:pt x="675" y="414"/>
                  </a:lnTo>
                  <a:lnTo>
                    <a:pt x="683" y="435"/>
                  </a:lnTo>
                  <a:lnTo>
                    <a:pt x="692" y="455"/>
                  </a:lnTo>
                  <a:lnTo>
                    <a:pt x="700" y="477"/>
                  </a:lnTo>
                  <a:lnTo>
                    <a:pt x="707" y="499"/>
                  </a:lnTo>
                  <a:lnTo>
                    <a:pt x="714" y="521"/>
                  </a:lnTo>
                  <a:lnTo>
                    <a:pt x="719" y="544"/>
                  </a:lnTo>
                  <a:lnTo>
                    <a:pt x="724" y="568"/>
                  </a:lnTo>
                  <a:lnTo>
                    <a:pt x="729" y="592"/>
                  </a:lnTo>
                  <a:lnTo>
                    <a:pt x="733" y="616"/>
                  </a:lnTo>
                  <a:lnTo>
                    <a:pt x="736" y="640"/>
                  </a:lnTo>
                  <a:lnTo>
                    <a:pt x="740" y="666"/>
                  </a:lnTo>
                  <a:lnTo>
                    <a:pt x="741" y="691"/>
                  </a:lnTo>
                  <a:lnTo>
                    <a:pt x="742" y="717"/>
                  </a:lnTo>
                  <a:lnTo>
                    <a:pt x="743" y="743"/>
                  </a:lnTo>
                  <a:lnTo>
                    <a:pt x="742" y="768"/>
                  </a:lnTo>
                  <a:lnTo>
                    <a:pt x="741" y="794"/>
                  </a:lnTo>
                  <a:lnTo>
                    <a:pt x="740" y="819"/>
                  </a:lnTo>
                  <a:lnTo>
                    <a:pt x="736" y="844"/>
                  </a:lnTo>
                  <a:lnTo>
                    <a:pt x="733" y="868"/>
                  </a:lnTo>
                  <a:lnTo>
                    <a:pt x="729" y="892"/>
                  </a:lnTo>
                  <a:lnTo>
                    <a:pt x="724" y="916"/>
                  </a:lnTo>
                  <a:lnTo>
                    <a:pt x="719" y="939"/>
                  </a:lnTo>
                  <a:lnTo>
                    <a:pt x="714" y="961"/>
                  </a:lnTo>
                  <a:lnTo>
                    <a:pt x="707" y="983"/>
                  </a:lnTo>
                  <a:lnTo>
                    <a:pt x="700" y="1005"/>
                  </a:lnTo>
                  <a:lnTo>
                    <a:pt x="692" y="1025"/>
                  </a:lnTo>
                  <a:lnTo>
                    <a:pt x="683" y="1046"/>
                  </a:lnTo>
                  <a:lnTo>
                    <a:pt x="675" y="1064"/>
                  </a:lnTo>
                  <a:lnTo>
                    <a:pt x="665" y="1084"/>
                  </a:lnTo>
                  <a:lnTo>
                    <a:pt x="655" y="1101"/>
                  </a:lnTo>
                  <a:lnTo>
                    <a:pt x="644" y="1118"/>
                  </a:lnTo>
                  <a:lnTo>
                    <a:pt x="634" y="1135"/>
                  </a:lnTo>
                  <a:lnTo>
                    <a:pt x="622" y="1150"/>
                  </a:lnTo>
                  <a:lnTo>
                    <a:pt x="610" y="1164"/>
                  </a:lnTo>
                  <a:lnTo>
                    <a:pt x="598" y="1177"/>
                  </a:lnTo>
                  <a:lnTo>
                    <a:pt x="585" y="1190"/>
                  </a:lnTo>
                  <a:lnTo>
                    <a:pt x="572" y="1201"/>
                  </a:lnTo>
                  <a:lnTo>
                    <a:pt x="558" y="1211"/>
                  </a:lnTo>
                  <a:lnTo>
                    <a:pt x="544" y="1221"/>
                  </a:lnTo>
                  <a:lnTo>
                    <a:pt x="530" y="1229"/>
                  </a:lnTo>
                  <a:lnTo>
                    <a:pt x="515" y="1236"/>
                  </a:lnTo>
                  <a:lnTo>
                    <a:pt x="501" y="1242"/>
                  </a:lnTo>
                  <a:lnTo>
                    <a:pt x="484" y="1246"/>
                  </a:lnTo>
                  <a:lnTo>
                    <a:pt x="469" y="1249"/>
                  </a:lnTo>
                  <a:lnTo>
                    <a:pt x="453" y="1251"/>
                  </a:lnTo>
                  <a:lnTo>
                    <a:pt x="437" y="1252"/>
                  </a:lnTo>
                  <a:lnTo>
                    <a:pt x="420" y="1251"/>
                  </a:lnTo>
                  <a:lnTo>
                    <a:pt x="404" y="1249"/>
                  </a:lnTo>
                  <a:lnTo>
                    <a:pt x="389" y="1246"/>
                  </a:lnTo>
                  <a:lnTo>
                    <a:pt x="374" y="1242"/>
                  </a:lnTo>
                  <a:lnTo>
                    <a:pt x="359" y="1236"/>
                  </a:lnTo>
                  <a:lnTo>
                    <a:pt x="345" y="1229"/>
                  </a:lnTo>
                  <a:lnTo>
                    <a:pt x="331" y="1221"/>
                  </a:lnTo>
                  <a:lnTo>
                    <a:pt x="318" y="1211"/>
                  </a:lnTo>
                  <a:lnTo>
                    <a:pt x="305" y="1201"/>
                  </a:lnTo>
                  <a:lnTo>
                    <a:pt x="292" y="1190"/>
                  </a:lnTo>
                  <a:lnTo>
                    <a:pt x="280" y="1177"/>
                  </a:lnTo>
                  <a:lnTo>
                    <a:pt x="268" y="1164"/>
                  </a:lnTo>
                  <a:lnTo>
                    <a:pt x="256" y="1150"/>
                  </a:lnTo>
                  <a:lnTo>
                    <a:pt x="245" y="1135"/>
                  </a:lnTo>
                  <a:lnTo>
                    <a:pt x="236" y="1118"/>
                  </a:lnTo>
                  <a:lnTo>
                    <a:pt x="226" y="1101"/>
                  </a:lnTo>
                  <a:lnTo>
                    <a:pt x="216" y="1084"/>
                  </a:lnTo>
                  <a:lnTo>
                    <a:pt x="207" y="1064"/>
                  </a:lnTo>
                  <a:lnTo>
                    <a:pt x="200" y="1046"/>
                  </a:lnTo>
                  <a:lnTo>
                    <a:pt x="191" y="1025"/>
                  </a:lnTo>
                  <a:lnTo>
                    <a:pt x="185" y="1005"/>
                  </a:lnTo>
                  <a:lnTo>
                    <a:pt x="178" y="983"/>
                  </a:lnTo>
                  <a:lnTo>
                    <a:pt x="172" y="961"/>
                  </a:lnTo>
                  <a:lnTo>
                    <a:pt x="166" y="939"/>
                  </a:lnTo>
                  <a:lnTo>
                    <a:pt x="162" y="916"/>
                  </a:lnTo>
                  <a:lnTo>
                    <a:pt x="158" y="892"/>
                  </a:lnTo>
                  <a:lnTo>
                    <a:pt x="154" y="868"/>
                  </a:lnTo>
                  <a:lnTo>
                    <a:pt x="151" y="844"/>
                  </a:lnTo>
                  <a:lnTo>
                    <a:pt x="149" y="819"/>
                  </a:lnTo>
                  <a:lnTo>
                    <a:pt x="147" y="794"/>
                  </a:lnTo>
                  <a:lnTo>
                    <a:pt x="146" y="768"/>
                  </a:lnTo>
                  <a:lnTo>
                    <a:pt x="146" y="743"/>
                  </a:lnTo>
                  <a:lnTo>
                    <a:pt x="146" y="717"/>
                  </a:lnTo>
                  <a:lnTo>
                    <a:pt x="147" y="691"/>
                  </a:lnTo>
                  <a:lnTo>
                    <a:pt x="149" y="666"/>
                  </a:lnTo>
                  <a:lnTo>
                    <a:pt x="151" y="640"/>
                  </a:lnTo>
                  <a:lnTo>
                    <a:pt x="154" y="616"/>
                  </a:lnTo>
                  <a:lnTo>
                    <a:pt x="158" y="592"/>
                  </a:lnTo>
                  <a:lnTo>
                    <a:pt x="162" y="568"/>
                  </a:lnTo>
                  <a:lnTo>
                    <a:pt x="166" y="544"/>
                  </a:lnTo>
                  <a:lnTo>
                    <a:pt x="172" y="521"/>
                  </a:lnTo>
                  <a:lnTo>
                    <a:pt x="178" y="499"/>
                  </a:lnTo>
                  <a:lnTo>
                    <a:pt x="185" y="477"/>
                  </a:lnTo>
                  <a:lnTo>
                    <a:pt x="191" y="455"/>
                  </a:lnTo>
                  <a:lnTo>
                    <a:pt x="200" y="435"/>
                  </a:lnTo>
                  <a:lnTo>
                    <a:pt x="207" y="414"/>
                  </a:lnTo>
                  <a:lnTo>
                    <a:pt x="216" y="396"/>
                  </a:lnTo>
                  <a:lnTo>
                    <a:pt x="226" y="376"/>
                  </a:lnTo>
                  <a:lnTo>
                    <a:pt x="236" y="359"/>
                  </a:lnTo>
                  <a:lnTo>
                    <a:pt x="245" y="343"/>
                  </a:lnTo>
                  <a:lnTo>
                    <a:pt x="256" y="327"/>
                  </a:lnTo>
                  <a:lnTo>
                    <a:pt x="268" y="311"/>
                  </a:lnTo>
                  <a:lnTo>
                    <a:pt x="280" y="297"/>
                  </a:lnTo>
                  <a:lnTo>
                    <a:pt x="292" y="284"/>
                  </a:lnTo>
                  <a:lnTo>
                    <a:pt x="305" y="272"/>
                  </a:lnTo>
                  <a:lnTo>
                    <a:pt x="318" y="262"/>
                  </a:lnTo>
                  <a:lnTo>
                    <a:pt x="331" y="252"/>
                  </a:lnTo>
                  <a:lnTo>
                    <a:pt x="345" y="243"/>
                  </a:lnTo>
                  <a:lnTo>
                    <a:pt x="359" y="236"/>
                  </a:lnTo>
                  <a:lnTo>
                    <a:pt x="374" y="229"/>
                  </a:lnTo>
                  <a:lnTo>
                    <a:pt x="389" y="225"/>
                  </a:lnTo>
                  <a:lnTo>
                    <a:pt x="404" y="222"/>
                  </a:lnTo>
                  <a:lnTo>
                    <a:pt x="420" y="219"/>
                  </a:lnTo>
                  <a:lnTo>
                    <a:pt x="437" y="218"/>
                  </a:lnTo>
                  <a:close/>
                  <a:moveTo>
                    <a:pt x="437" y="1471"/>
                  </a:moveTo>
                  <a:lnTo>
                    <a:pt x="459" y="1470"/>
                  </a:lnTo>
                  <a:lnTo>
                    <a:pt x="482" y="1467"/>
                  </a:lnTo>
                  <a:lnTo>
                    <a:pt x="505" y="1462"/>
                  </a:lnTo>
                  <a:lnTo>
                    <a:pt x="526" y="1456"/>
                  </a:lnTo>
                  <a:lnTo>
                    <a:pt x="548" y="1448"/>
                  </a:lnTo>
                  <a:lnTo>
                    <a:pt x="569" y="1439"/>
                  </a:lnTo>
                  <a:lnTo>
                    <a:pt x="589" y="1427"/>
                  </a:lnTo>
                  <a:lnTo>
                    <a:pt x="610" y="1414"/>
                  </a:lnTo>
                  <a:lnTo>
                    <a:pt x="629" y="1400"/>
                  </a:lnTo>
                  <a:lnTo>
                    <a:pt x="648" y="1383"/>
                  </a:lnTo>
                  <a:lnTo>
                    <a:pt x="666" y="1366"/>
                  </a:lnTo>
                  <a:lnTo>
                    <a:pt x="683" y="1348"/>
                  </a:lnTo>
                  <a:lnTo>
                    <a:pt x="701" y="1327"/>
                  </a:lnTo>
                  <a:lnTo>
                    <a:pt x="717" y="1307"/>
                  </a:lnTo>
                  <a:lnTo>
                    <a:pt x="733" y="1284"/>
                  </a:lnTo>
                  <a:lnTo>
                    <a:pt x="748" y="1259"/>
                  </a:lnTo>
                  <a:lnTo>
                    <a:pt x="762" y="1234"/>
                  </a:lnTo>
                  <a:lnTo>
                    <a:pt x="775" y="1208"/>
                  </a:lnTo>
                  <a:lnTo>
                    <a:pt x="788" y="1181"/>
                  </a:lnTo>
                  <a:lnTo>
                    <a:pt x="800" y="1152"/>
                  </a:lnTo>
                  <a:lnTo>
                    <a:pt x="812" y="1123"/>
                  </a:lnTo>
                  <a:lnTo>
                    <a:pt x="822" y="1092"/>
                  </a:lnTo>
                  <a:lnTo>
                    <a:pt x="832" y="1061"/>
                  </a:lnTo>
                  <a:lnTo>
                    <a:pt x="840" y="1029"/>
                  </a:lnTo>
                  <a:lnTo>
                    <a:pt x="848" y="995"/>
                  </a:lnTo>
                  <a:lnTo>
                    <a:pt x="854" y="961"/>
                  </a:lnTo>
                  <a:lnTo>
                    <a:pt x="860" y="927"/>
                  </a:lnTo>
                  <a:lnTo>
                    <a:pt x="865" y="891"/>
                  </a:lnTo>
                  <a:lnTo>
                    <a:pt x="868" y="854"/>
                  </a:lnTo>
                  <a:lnTo>
                    <a:pt x="872" y="818"/>
                  </a:lnTo>
                  <a:lnTo>
                    <a:pt x="873" y="781"/>
                  </a:lnTo>
                  <a:lnTo>
                    <a:pt x="874" y="743"/>
                  </a:lnTo>
                  <a:lnTo>
                    <a:pt x="873" y="704"/>
                  </a:lnTo>
                  <a:lnTo>
                    <a:pt x="872" y="667"/>
                  </a:lnTo>
                  <a:lnTo>
                    <a:pt x="868" y="631"/>
                  </a:lnTo>
                  <a:lnTo>
                    <a:pt x="865" y="594"/>
                  </a:lnTo>
                  <a:lnTo>
                    <a:pt x="860" y="558"/>
                  </a:lnTo>
                  <a:lnTo>
                    <a:pt x="854" y="522"/>
                  </a:lnTo>
                  <a:lnTo>
                    <a:pt x="848" y="489"/>
                  </a:lnTo>
                  <a:lnTo>
                    <a:pt x="840" y="454"/>
                  </a:lnTo>
                  <a:lnTo>
                    <a:pt x="832" y="422"/>
                  </a:lnTo>
                  <a:lnTo>
                    <a:pt x="822" y="389"/>
                  </a:lnTo>
                  <a:lnTo>
                    <a:pt x="812" y="359"/>
                  </a:lnTo>
                  <a:lnTo>
                    <a:pt x="800" y="329"/>
                  </a:lnTo>
                  <a:lnTo>
                    <a:pt x="788" y="300"/>
                  </a:lnTo>
                  <a:lnTo>
                    <a:pt x="775" y="271"/>
                  </a:lnTo>
                  <a:lnTo>
                    <a:pt x="762" y="244"/>
                  </a:lnTo>
                  <a:lnTo>
                    <a:pt x="748" y="218"/>
                  </a:lnTo>
                  <a:lnTo>
                    <a:pt x="733" y="194"/>
                  </a:lnTo>
                  <a:lnTo>
                    <a:pt x="717" y="171"/>
                  </a:lnTo>
                  <a:lnTo>
                    <a:pt x="701" y="148"/>
                  </a:lnTo>
                  <a:lnTo>
                    <a:pt x="683" y="128"/>
                  </a:lnTo>
                  <a:lnTo>
                    <a:pt x="666" y="108"/>
                  </a:lnTo>
                  <a:lnTo>
                    <a:pt x="648" y="90"/>
                  </a:lnTo>
                  <a:lnTo>
                    <a:pt x="629" y="73"/>
                  </a:lnTo>
                  <a:lnTo>
                    <a:pt x="610" y="58"/>
                  </a:lnTo>
                  <a:lnTo>
                    <a:pt x="589" y="45"/>
                  </a:lnTo>
                  <a:lnTo>
                    <a:pt x="569" y="33"/>
                  </a:lnTo>
                  <a:lnTo>
                    <a:pt x="548" y="24"/>
                  </a:lnTo>
                  <a:lnTo>
                    <a:pt x="526" y="15"/>
                  </a:lnTo>
                  <a:lnTo>
                    <a:pt x="505" y="9"/>
                  </a:lnTo>
                  <a:lnTo>
                    <a:pt x="482" y="4"/>
                  </a:lnTo>
                  <a:lnTo>
                    <a:pt x="459" y="1"/>
                  </a:lnTo>
                  <a:lnTo>
                    <a:pt x="437" y="0"/>
                  </a:lnTo>
                  <a:lnTo>
                    <a:pt x="414" y="1"/>
                  </a:lnTo>
                  <a:lnTo>
                    <a:pt x="391" y="4"/>
                  </a:lnTo>
                  <a:lnTo>
                    <a:pt x="369" y="9"/>
                  </a:lnTo>
                  <a:lnTo>
                    <a:pt x="347" y="15"/>
                  </a:lnTo>
                  <a:lnTo>
                    <a:pt x="325" y="24"/>
                  </a:lnTo>
                  <a:lnTo>
                    <a:pt x="305" y="33"/>
                  </a:lnTo>
                  <a:lnTo>
                    <a:pt x="284" y="45"/>
                  </a:lnTo>
                  <a:lnTo>
                    <a:pt x="264" y="58"/>
                  </a:lnTo>
                  <a:lnTo>
                    <a:pt x="244" y="73"/>
                  </a:lnTo>
                  <a:lnTo>
                    <a:pt x="226" y="90"/>
                  </a:lnTo>
                  <a:lnTo>
                    <a:pt x="207" y="108"/>
                  </a:lnTo>
                  <a:lnTo>
                    <a:pt x="190" y="128"/>
                  </a:lnTo>
                  <a:lnTo>
                    <a:pt x="173" y="148"/>
                  </a:lnTo>
                  <a:lnTo>
                    <a:pt x="157" y="171"/>
                  </a:lnTo>
                  <a:lnTo>
                    <a:pt x="140" y="194"/>
                  </a:lnTo>
                  <a:lnTo>
                    <a:pt x="125" y="218"/>
                  </a:lnTo>
                  <a:lnTo>
                    <a:pt x="111" y="244"/>
                  </a:lnTo>
                  <a:lnTo>
                    <a:pt x="98" y="271"/>
                  </a:lnTo>
                  <a:lnTo>
                    <a:pt x="85" y="300"/>
                  </a:lnTo>
                  <a:lnTo>
                    <a:pt x="73" y="329"/>
                  </a:lnTo>
                  <a:lnTo>
                    <a:pt x="61" y="359"/>
                  </a:lnTo>
                  <a:lnTo>
                    <a:pt x="52" y="389"/>
                  </a:lnTo>
                  <a:lnTo>
                    <a:pt x="42" y="422"/>
                  </a:lnTo>
                  <a:lnTo>
                    <a:pt x="33" y="454"/>
                  </a:lnTo>
                  <a:lnTo>
                    <a:pt x="26" y="489"/>
                  </a:lnTo>
                  <a:lnTo>
                    <a:pt x="19" y="522"/>
                  </a:lnTo>
                  <a:lnTo>
                    <a:pt x="14" y="558"/>
                  </a:lnTo>
                  <a:lnTo>
                    <a:pt x="8" y="594"/>
                  </a:lnTo>
                  <a:lnTo>
                    <a:pt x="5" y="631"/>
                  </a:lnTo>
                  <a:lnTo>
                    <a:pt x="2" y="667"/>
                  </a:lnTo>
                  <a:lnTo>
                    <a:pt x="1" y="704"/>
                  </a:lnTo>
                  <a:lnTo>
                    <a:pt x="0" y="743"/>
                  </a:lnTo>
                  <a:lnTo>
                    <a:pt x="1" y="781"/>
                  </a:lnTo>
                  <a:lnTo>
                    <a:pt x="2" y="818"/>
                  </a:lnTo>
                  <a:lnTo>
                    <a:pt x="5" y="854"/>
                  </a:lnTo>
                  <a:lnTo>
                    <a:pt x="8" y="891"/>
                  </a:lnTo>
                  <a:lnTo>
                    <a:pt x="14" y="927"/>
                  </a:lnTo>
                  <a:lnTo>
                    <a:pt x="19" y="961"/>
                  </a:lnTo>
                  <a:lnTo>
                    <a:pt x="26" y="995"/>
                  </a:lnTo>
                  <a:lnTo>
                    <a:pt x="33" y="1029"/>
                  </a:lnTo>
                  <a:lnTo>
                    <a:pt x="42" y="1061"/>
                  </a:lnTo>
                  <a:lnTo>
                    <a:pt x="52" y="1092"/>
                  </a:lnTo>
                  <a:lnTo>
                    <a:pt x="61" y="1123"/>
                  </a:lnTo>
                  <a:lnTo>
                    <a:pt x="73" y="1152"/>
                  </a:lnTo>
                  <a:lnTo>
                    <a:pt x="85" y="1181"/>
                  </a:lnTo>
                  <a:lnTo>
                    <a:pt x="98" y="1208"/>
                  </a:lnTo>
                  <a:lnTo>
                    <a:pt x="111" y="1234"/>
                  </a:lnTo>
                  <a:lnTo>
                    <a:pt x="125" y="1259"/>
                  </a:lnTo>
                  <a:lnTo>
                    <a:pt x="140" y="1284"/>
                  </a:lnTo>
                  <a:lnTo>
                    <a:pt x="157" y="1307"/>
                  </a:lnTo>
                  <a:lnTo>
                    <a:pt x="173" y="1327"/>
                  </a:lnTo>
                  <a:lnTo>
                    <a:pt x="190" y="1348"/>
                  </a:lnTo>
                  <a:lnTo>
                    <a:pt x="207" y="1366"/>
                  </a:lnTo>
                  <a:lnTo>
                    <a:pt x="226" y="1383"/>
                  </a:lnTo>
                  <a:lnTo>
                    <a:pt x="244" y="1400"/>
                  </a:lnTo>
                  <a:lnTo>
                    <a:pt x="264" y="1414"/>
                  </a:lnTo>
                  <a:lnTo>
                    <a:pt x="284" y="1427"/>
                  </a:lnTo>
                  <a:lnTo>
                    <a:pt x="305" y="1439"/>
                  </a:lnTo>
                  <a:lnTo>
                    <a:pt x="325" y="1448"/>
                  </a:lnTo>
                  <a:lnTo>
                    <a:pt x="347" y="1456"/>
                  </a:lnTo>
                  <a:lnTo>
                    <a:pt x="369" y="1462"/>
                  </a:lnTo>
                  <a:lnTo>
                    <a:pt x="391" y="1467"/>
                  </a:lnTo>
                  <a:lnTo>
                    <a:pt x="414" y="1470"/>
                  </a:lnTo>
                  <a:lnTo>
                    <a:pt x="437" y="1471"/>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6" name="Freeform 149">
              <a:extLst>
                <a:ext uri="{FF2B5EF4-FFF2-40B4-BE49-F238E27FC236}">
                  <a16:creationId xmlns:a16="http://schemas.microsoft.com/office/drawing/2014/main" id="{603D7B84-2A49-4BDD-B607-2BA3089265C2}"/>
                </a:ext>
              </a:extLst>
            </p:cNvPr>
            <p:cNvSpPr>
              <a:spLocks noChangeAspect="1"/>
            </p:cNvSpPr>
            <p:nvPr/>
          </p:nvSpPr>
          <p:spPr bwMode="black">
            <a:xfrm>
              <a:off x="4618" y="2200"/>
              <a:ext cx="52" cy="160"/>
            </a:xfrm>
            <a:custGeom>
              <a:avLst/>
              <a:gdLst>
                <a:gd name="T0" fmla="*/ 19 w 466"/>
                <a:gd name="T1" fmla="*/ 17 h 1442"/>
                <a:gd name="T2" fmla="*/ 22 w 466"/>
                <a:gd name="T3" fmla="*/ 11 h 1442"/>
                <a:gd name="T4" fmla="*/ 24 w 466"/>
                <a:gd name="T5" fmla="*/ 8 h 1442"/>
                <a:gd name="T6" fmla="*/ 27 w 466"/>
                <a:gd name="T7" fmla="*/ 5 h 1442"/>
                <a:gd name="T8" fmla="*/ 29 w 466"/>
                <a:gd name="T9" fmla="*/ 3 h 1442"/>
                <a:gd name="T10" fmla="*/ 32 w 466"/>
                <a:gd name="T11" fmla="*/ 1 h 1442"/>
                <a:gd name="T12" fmla="*/ 36 w 466"/>
                <a:gd name="T13" fmla="*/ 0 h 1442"/>
                <a:gd name="T14" fmla="*/ 38 w 466"/>
                <a:gd name="T15" fmla="*/ 0 h 1442"/>
                <a:gd name="T16" fmla="*/ 40 w 466"/>
                <a:gd name="T17" fmla="*/ 0 h 1442"/>
                <a:gd name="T18" fmla="*/ 43 w 466"/>
                <a:gd name="T19" fmla="*/ 1 h 1442"/>
                <a:gd name="T20" fmla="*/ 46 w 466"/>
                <a:gd name="T21" fmla="*/ 3 h 1442"/>
                <a:gd name="T22" fmla="*/ 50 w 466"/>
                <a:gd name="T23" fmla="*/ 6 h 1442"/>
                <a:gd name="T24" fmla="*/ 44 w 466"/>
                <a:gd name="T25" fmla="*/ 32 h 1442"/>
                <a:gd name="T26" fmla="*/ 40 w 466"/>
                <a:gd name="T27" fmla="*/ 27 h 1442"/>
                <a:gd name="T28" fmla="*/ 38 w 466"/>
                <a:gd name="T29" fmla="*/ 26 h 1442"/>
                <a:gd name="T30" fmla="*/ 37 w 466"/>
                <a:gd name="T31" fmla="*/ 25 h 1442"/>
                <a:gd name="T32" fmla="*/ 36 w 466"/>
                <a:gd name="T33" fmla="*/ 25 h 1442"/>
                <a:gd name="T34" fmla="*/ 34 w 466"/>
                <a:gd name="T35" fmla="*/ 24 h 1442"/>
                <a:gd name="T36" fmla="*/ 31 w 466"/>
                <a:gd name="T37" fmla="*/ 25 h 1442"/>
                <a:gd name="T38" fmla="*/ 29 w 466"/>
                <a:gd name="T39" fmla="*/ 26 h 1442"/>
                <a:gd name="T40" fmla="*/ 26 w 466"/>
                <a:gd name="T41" fmla="*/ 28 h 1442"/>
                <a:gd name="T42" fmla="*/ 25 w 466"/>
                <a:gd name="T43" fmla="*/ 30 h 1442"/>
                <a:gd name="T44" fmla="*/ 23 w 466"/>
                <a:gd name="T45" fmla="*/ 34 h 1442"/>
                <a:gd name="T46" fmla="*/ 21 w 466"/>
                <a:gd name="T47" fmla="*/ 37 h 1442"/>
                <a:gd name="T48" fmla="*/ 20 w 466"/>
                <a:gd name="T49" fmla="*/ 41 h 1442"/>
                <a:gd name="T50" fmla="*/ 19 w 466"/>
                <a:gd name="T51" fmla="*/ 45 h 1442"/>
                <a:gd name="T52" fmla="*/ 18 w 466"/>
                <a:gd name="T53" fmla="*/ 55 h 1442"/>
                <a:gd name="T54" fmla="*/ 17 w 466"/>
                <a:gd name="T55" fmla="*/ 64 h 1442"/>
                <a:gd name="T56" fmla="*/ 16 w 466"/>
                <a:gd name="T57" fmla="*/ 74 h 1442"/>
                <a:gd name="T58" fmla="*/ 16 w 466"/>
                <a:gd name="T59" fmla="*/ 82 h 1442"/>
                <a:gd name="T60" fmla="*/ 0 w 466"/>
                <a:gd name="T61" fmla="*/ 160 h 1442"/>
                <a:gd name="T62" fmla="*/ 16 w 466"/>
                <a:gd name="T63" fmla="*/ 5 h 144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66" h="1442">
                  <a:moveTo>
                    <a:pt x="145" y="189"/>
                  </a:moveTo>
                  <a:lnTo>
                    <a:pt x="167" y="152"/>
                  </a:lnTo>
                  <a:lnTo>
                    <a:pt x="187" y="117"/>
                  </a:lnTo>
                  <a:lnTo>
                    <a:pt x="198" y="100"/>
                  </a:lnTo>
                  <a:lnTo>
                    <a:pt x="208" y="84"/>
                  </a:lnTo>
                  <a:lnTo>
                    <a:pt x="219" y="70"/>
                  </a:lnTo>
                  <a:lnTo>
                    <a:pt x="229" y="56"/>
                  </a:lnTo>
                  <a:lnTo>
                    <a:pt x="240" y="44"/>
                  </a:lnTo>
                  <a:lnTo>
                    <a:pt x="252" y="33"/>
                  </a:lnTo>
                  <a:lnTo>
                    <a:pt x="264" y="24"/>
                  </a:lnTo>
                  <a:lnTo>
                    <a:pt x="277" y="15"/>
                  </a:lnTo>
                  <a:lnTo>
                    <a:pt x="290" y="9"/>
                  </a:lnTo>
                  <a:lnTo>
                    <a:pt x="304" y="4"/>
                  </a:lnTo>
                  <a:lnTo>
                    <a:pt x="319" y="1"/>
                  </a:lnTo>
                  <a:lnTo>
                    <a:pt x="334" y="0"/>
                  </a:lnTo>
                  <a:lnTo>
                    <a:pt x="343" y="1"/>
                  </a:lnTo>
                  <a:lnTo>
                    <a:pt x="352" y="1"/>
                  </a:lnTo>
                  <a:lnTo>
                    <a:pt x="359" y="3"/>
                  </a:lnTo>
                  <a:lnTo>
                    <a:pt x="368" y="5"/>
                  </a:lnTo>
                  <a:lnTo>
                    <a:pt x="384" y="12"/>
                  </a:lnTo>
                  <a:lnTo>
                    <a:pt x="400" y="20"/>
                  </a:lnTo>
                  <a:lnTo>
                    <a:pt x="416" y="30"/>
                  </a:lnTo>
                  <a:lnTo>
                    <a:pt x="433" y="43"/>
                  </a:lnTo>
                  <a:lnTo>
                    <a:pt x="449" y="57"/>
                  </a:lnTo>
                  <a:lnTo>
                    <a:pt x="466" y="72"/>
                  </a:lnTo>
                  <a:lnTo>
                    <a:pt x="393" y="291"/>
                  </a:lnTo>
                  <a:lnTo>
                    <a:pt x="373" y="267"/>
                  </a:lnTo>
                  <a:lnTo>
                    <a:pt x="355" y="244"/>
                  </a:lnTo>
                  <a:lnTo>
                    <a:pt x="349" y="239"/>
                  </a:lnTo>
                  <a:lnTo>
                    <a:pt x="345" y="234"/>
                  </a:lnTo>
                  <a:lnTo>
                    <a:pt x="340" y="229"/>
                  </a:lnTo>
                  <a:lnTo>
                    <a:pt x="333" y="226"/>
                  </a:lnTo>
                  <a:lnTo>
                    <a:pt x="328" y="223"/>
                  </a:lnTo>
                  <a:lnTo>
                    <a:pt x="320" y="221"/>
                  </a:lnTo>
                  <a:lnTo>
                    <a:pt x="314" y="219"/>
                  </a:lnTo>
                  <a:lnTo>
                    <a:pt x="305" y="218"/>
                  </a:lnTo>
                  <a:lnTo>
                    <a:pt x="292" y="219"/>
                  </a:lnTo>
                  <a:lnTo>
                    <a:pt x="280" y="223"/>
                  </a:lnTo>
                  <a:lnTo>
                    <a:pt x="268" y="227"/>
                  </a:lnTo>
                  <a:lnTo>
                    <a:pt x="256" y="234"/>
                  </a:lnTo>
                  <a:lnTo>
                    <a:pt x="247" y="241"/>
                  </a:lnTo>
                  <a:lnTo>
                    <a:pt x="237" y="251"/>
                  </a:lnTo>
                  <a:lnTo>
                    <a:pt x="227" y="262"/>
                  </a:lnTo>
                  <a:lnTo>
                    <a:pt x="220" y="274"/>
                  </a:lnTo>
                  <a:lnTo>
                    <a:pt x="211" y="288"/>
                  </a:lnTo>
                  <a:lnTo>
                    <a:pt x="203" y="302"/>
                  </a:lnTo>
                  <a:lnTo>
                    <a:pt x="197" y="318"/>
                  </a:lnTo>
                  <a:lnTo>
                    <a:pt x="190" y="334"/>
                  </a:lnTo>
                  <a:lnTo>
                    <a:pt x="185" y="353"/>
                  </a:lnTo>
                  <a:lnTo>
                    <a:pt x="180" y="371"/>
                  </a:lnTo>
                  <a:lnTo>
                    <a:pt x="175" y="389"/>
                  </a:lnTo>
                  <a:lnTo>
                    <a:pt x="171" y="410"/>
                  </a:lnTo>
                  <a:lnTo>
                    <a:pt x="163" y="451"/>
                  </a:lnTo>
                  <a:lnTo>
                    <a:pt x="158" y="493"/>
                  </a:lnTo>
                  <a:lnTo>
                    <a:pt x="154" y="537"/>
                  </a:lnTo>
                  <a:lnTo>
                    <a:pt x="150" y="581"/>
                  </a:lnTo>
                  <a:lnTo>
                    <a:pt x="148" y="624"/>
                  </a:lnTo>
                  <a:lnTo>
                    <a:pt x="146" y="666"/>
                  </a:lnTo>
                  <a:lnTo>
                    <a:pt x="146" y="705"/>
                  </a:lnTo>
                  <a:lnTo>
                    <a:pt x="145" y="743"/>
                  </a:lnTo>
                  <a:lnTo>
                    <a:pt x="145" y="1442"/>
                  </a:lnTo>
                  <a:lnTo>
                    <a:pt x="0" y="1442"/>
                  </a:lnTo>
                  <a:lnTo>
                    <a:pt x="0" y="44"/>
                  </a:lnTo>
                  <a:lnTo>
                    <a:pt x="145" y="44"/>
                  </a:lnTo>
                  <a:lnTo>
                    <a:pt x="145" y="18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7" name="Freeform 150">
              <a:extLst>
                <a:ext uri="{FF2B5EF4-FFF2-40B4-BE49-F238E27FC236}">
                  <a16:creationId xmlns:a16="http://schemas.microsoft.com/office/drawing/2014/main" id="{26778A38-8513-44CF-A12E-74C82507F4EC}"/>
                </a:ext>
              </a:extLst>
            </p:cNvPr>
            <p:cNvSpPr>
              <a:spLocks noChangeAspect="1"/>
            </p:cNvSpPr>
            <p:nvPr/>
          </p:nvSpPr>
          <p:spPr bwMode="black">
            <a:xfrm>
              <a:off x="4678" y="2205"/>
              <a:ext cx="99" cy="241"/>
            </a:xfrm>
            <a:custGeom>
              <a:avLst/>
              <a:gdLst>
                <a:gd name="T0" fmla="*/ 0 w 888"/>
                <a:gd name="T1" fmla="*/ 0 h 2169"/>
                <a:gd name="T2" fmla="*/ 18 w 888"/>
                <a:gd name="T3" fmla="*/ 0 h 2169"/>
                <a:gd name="T4" fmla="*/ 52 w 888"/>
                <a:gd name="T5" fmla="*/ 112 h 2169"/>
                <a:gd name="T6" fmla="*/ 81 w 888"/>
                <a:gd name="T7" fmla="*/ 0 h 2169"/>
                <a:gd name="T8" fmla="*/ 99 w 888"/>
                <a:gd name="T9" fmla="*/ 0 h 2169"/>
                <a:gd name="T10" fmla="*/ 31 w 888"/>
                <a:gd name="T11" fmla="*/ 241 h 2169"/>
                <a:gd name="T12" fmla="*/ 13 w 888"/>
                <a:gd name="T13" fmla="*/ 241 h 2169"/>
                <a:gd name="T14" fmla="*/ 42 w 888"/>
                <a:gd name="T15" fmla="*/ 141 h 2169"/>
                <a:gd name="T16" fmla="*/ 0 w 888"/>
                <a:gd name="T17" fmla="*/ 0 h 216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88" h="2169">
                  <a:moveTo>
                    <a:pt x="0" y="0"/>
                  </a:moveTo>
                  <a:lnTo>
                    <a:pt x="160" y="0"/>
                  </a:lnTo>
                  <a:lnTo>
                    <a:pt x="466" y="1004"/>
                  </a:lnTo>
                  <a:lnTo>
                    <a:pt x="728" y="0"/>
                  </a:lnTo>
                  <a:lnTo>
                    <a:pt x="888" y="0"/>
                  </a:lnTo>
                  <a:lnTo>
                    <a:pt x="277" y="2169"/>
                  </a:lnTo>
                  <a:lnTo>
                    <a:pt x="115" y="2169"/>
                  </a:lnTo>
                  <a:lnTo>
                    <a:pt x="378" y="1267"/>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8" name="Freeform 151">
              <a:extLst>
                <a:ext uri="{FF2B5EF4-FFF2-40B4-BE49-F238E27FC236}">
                  <a16:creationId xmlns:a16="http://schemas.microsoft.com/office/drawing/2014/main" id="{2C240B43-4E18-44C6-8806-0AC2DB00AA9C}"/>
                </a:ext>
              </a:extLst>
            </p:cNvPr>
            <p:cNvSpPr>
              <a:spLocks noChangeAspect="1"/>
            </p:cNvSpPr>
            <p:nvPr/>
          </p:nvSpPr>
          <p:spPr bwMode="black">
            <a:xfrm>
              <a:off x="5175" y="1660"/>
              <a:ext cx="170" cy="60"/>
            </a:xfrm>
            <a:custGeom>
              <a:avLst/>
              <a:gdLst>
                <a:gd name="T0" fmla="*/ 167 w 1529"/>
                <a:gd name="T1" fmla="*/ 3 h 538"/>
                <a:gd name="T2" fmla="*/ 160 w 1529"/>
                <a:gd name="T3" fmla="*/ 9 h 538"/>
                <a:gd name="T4" fmla="*/ 152 w 1529"/>
                <a:gd name="T5" fmla="*/ 15 h 538"/>
                <a:gd name="T6" fmla="*/ 144 w 1529"/>
                <a:gd name="T7" fmla="*/ 20 h 538"/>
                <a:gd name="T8" fmla="*/ 135 w 1529"/>
                <a:gd name="T9" fmla="*/ 25 h 538"/>
                <a:gd name="T10" fmla="*/ 126 w 1529"/>
                <a:gd name="T11" fmla="*/ 30 h 538"/>
                <a:gd name="T12" fmla="*/ 116 w 1529"/>
                <a:gd name="T13" fmla="*/ 34 h 538"/>
                <a:gd name="T14" fmla="*/ 106 w 1529"/>
                <a:gd name="T15" fmla="*/ 38 h 538"/>
                <a:gd name="T16" fmla="*/ 95 w 1529"/>
                <a:gd name="T17" fmla="*/ 42 h 538"/>
                <a:gd name="T18" fmla="*/ 84 w 1529"/>
                <a:gd name="T19" fmla="*/ 46 h 538"/>
                <a:gd name="T20" fmla="*/ 72 w 1529"/>
                <a:gd name="T21" fmla="*/ 49 h 538"/>
                <a:gd name="T22" fmla="*/ 60 w 1529"/>
                <a:gd name="T23" fmla="*/ 52 h 538"/>
                <a:gd name="T24" fmla="*/ 47 w 1529"/>
                <a:gd name="T25" fmla="*/ 54 h 538"/>
                <a:gd name="T26" fmla="*/ 34 w 1529"/>
                <a:gd name="T27" fmla="*/ 56 h 538"/>
                <a:gd name="T28" fmla="*/ 21 w 1529"/>
                <a:gd name="T29" fmla="*/ 58 h 538"/>
                <a:gd name="T30" fmla="*/ 7 w 1529"/>
                <a:gd name="T31" fmla="*/ 59 h 538"/>
                <a:gd name="T32" fmla="*/ 7 w 1529"/>
                <a:gd name="T33" fmla="*/ 60 h 538"/>
                <a:gd name="T34" fmla="*/ 22 w 1529"/>
                <a:gd name="T35" fmla="*/ 59 h 538"/>
                <a:gd name="T36" fmla="*/ 36 w 1529"/>
                <a:gd name="T37" fmla="*/ 57 h 538"/>
                <a:gd name="T38" fmla="*/ 50 w 1529"/>
                <a:gd name="T39" fmla="*/ 56 h 538"/>
                <a:gd name="T40" fmla="*/ 63 w 1529"/>
                <a:gd name="T41" fmla="*/ 53 h 538"/>
                <a:gd name="T42" fmla="*/ 76 w 1529"/>
                <a:gd name="T43" fmla="*/ 51 h 538"/>
                <a:gd name="T44" fmla="*/ 88 w 1529"/>
                <a:gd name="T45" fmla="*/ 48 h 538"/>
                <a:gd name="T46" fmla="*/ 99 w 1529"/>
                <a:gd name="T47" fmla="*/ 45 h 538"/>
                <a:gd name="T48" fmla="*/ 110 w 1529"/>
                <a:gd name="T49" fmla="*/ 41 h 538"/>
                <a:gd name="T50" fmla="*/ 120 w 1529"/>
                <a:gd name="T51" fmla="*/ 37 h 538"/>
                <a:gd name="T52" fmla="*/ 129 w 1529"/>
                <a:gd name="T53" fmla="*/ 32 h 538"/>
                <a:gd name="T54" fmla="*/ 138 w 1529"/>
                <a:gd name="T55" fmla="*/ 27 h 538"/>
                <a:gd name="T56" fmla="*/ 147 w 1529"/>
                <a:gd name="T57" fmla="*/ 22 h 538"/>
                <a:gd name="T58" fmla="*/ 154 w 1529"/>
                <a:gd name="T59" fmla="*/ 16 h 538"/>
                <a:gd name="T60" fmla="*/ 161 w 1529"/>
                <a:gd name="T61" fmla="*/ 10 h 538"/>
                <a:gd name="T62" fmla="*/ 167 w 1529"/>
                <a:gd name="T63" fmla="*/ 3 h 538"/>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1529" h="538">
                  <a:moveTo>
                    <a:pt x="1529" y="0"/>
                  </a:moveTo>
                  <a:lnTo>
                    <a:pt x="1499" y="28"/>
                  </a:lnTo>
                  <a:lnTo>
                    <a:pt x="1469" y="55"/>
                  </a:lnTo>
                  <a:lnTo>
                    <a:pt x="1437" y="82"/>
                  </a:lnTo>
                  <a:lnTo>
                    <a:pt x="1403" y="108"/>
                  </a:lnTo>
                  <a:lnTo>
                    <a:pt x="1369" y="133"/>
                  </a:lnTo>
                  <a:lnTo>
                    <a:pt x="1333" y="158"/>
                  </a:lnTo>
                  <a:lnTo>
                    <a:pt x="1296" y="181"/>
                  </a:lnTo>
                  <a:lnTo>
                    <a:pt x="1257" y="204"/>
                  </a:lnTo>
                  <a:lnTo>
                    <a:pt x="1217" y="227"/>
                  </a:lnTo>
                  <a:lnTo>
                    <a:pt x="1177" y="249"/>
                  </a:lnTo>
                  <a:lnTo>
                    <a:pt x="1135" y="269"/>
                  </a:lnTo>
                  <a:lnTo>
                    <a:pt x="1092" y="289"/>
                  </a:lnTo>
                  <a:lnTo>
                    <a:pt x="1046" y="308"/>
                  </a:lnTo>
                  <a:lnTo>
                    <a:pt x="1001" y="326"/>
                  </a:lnTo>
                  <a:lnTo>
                    <a:pt x="954" y="345"/>
                  </a:lnTo>
                  <a:lnTo>
                    <a:pt x="907" y="362"/>
                  </a:lnTo>
                  <a:lnTo>
                    <a:pt x="857" y="378"/>
                  </a:lnTo>
                  <a:lnTo>
                    <a:pt x="807" y="393"/>
                  </a:lnTo>
                  <a:lnTo>
                    <a:pt x="756" y="409"/>
                  </a:lnTo>
                  <a:lnTo>
                    <a:pt x="704" y="423"/>
                  </a:lnTo>
                  <a:lnTo>
                    <a:pt x="650" y="437"/>
                  </a:lnTo>
                  <a:lnTo>
                    <a:pt x="596" y="449"/>
                  </a:lnTo>
                  <a:lnTo>
                    <a:pt x="541" y="462"/>
                  </a:lnTo>
                  <a:lnTo>
                    <a:pt x="485" y="472"/>
                  </a:lnTo>
                  <a:lnTo>
                    <a:pt x="427" y="483"/>
                  </a:lnTo>
                  <a:lnTo>
                    <a:pt x="369" y="493"/>
                  </a:lnTo>
                  <a:lnTo>
                    <a:pt x="310" y="503"/>
                  </a:lnTo>
                  <a:lnTo>
                    <a:pt x="250" y="511"/>
                  </a:lnTo>
                  <a:lnTo>
                    <a:pt x="188" y="519"/>
                  </a:lnTo>
                  <a:lnTo>
                    <a:pt x="127" y="525"/>
                  </a:lnTo>
                  <a:lnTo>
                    <a:pt x="64" y="532"/>
                  </a:lnTo>
                  <a:lnTo>
                    <a:pt x="0" y="538"/>
                  </a:lnTo>
                  <a:lnTo>
                    <a:pt x="67" y="535"/>
                  </a:lnTo>
                  <a:lnTo>
                    <a:pt x="134" y="531"/>
                  </a:lnTo>
                  <a:lnTo>
                    <a:pt x="200" y="527"/>
                  </a:lnTo>
                  <a:lnTo>
                    <a:pt x="264" y="520"/>
                  </a:lnTo>
                  <a:lnTo>
                    <a:pt x="327" y="514"/>
                  </a:lnTo>
                  <a:lnTo>
                    <a:pt x="389" y="506"/>
                  </a:lnTo>
                  <a:lnTo>
                    <a:pt x="450" y="498"/>
                  </a:lnTo>
                  <a:lnTo>
                    <a:pt x="510" y="489"/>
                  </a:lnTo>
                  <a:lnTo>
                    <a:pt x="567" y="479"/>
                  </a:lnTo>
                  <a:lnTo>
                    <a:pt x="624" y="468"/>
                  </a:lnTo>
                  <a:lnTo>
                    <a:pt x="681" y="456"/>
                  </a:lnTo>
                  <a:lnTo>
                    <a:pt x="735" y="443"/>
                  </a:lnTo>
                  <a:lnTo>
                    <a:pt x="788" y="429"/>
                  </a:lnTo>
                  <a:lnTo>
                    <a:pt x="840" y="415"/>
                  </a:lnTo>
                  <a:lnTo>
                    <a:pt x="890" y="400"/>
                  </a:lnTo>
                  <a:lnTo>
                    <a:pt x="939" y="384"/>
                  </a:lnTo>
                  <a:lnTo>
                    <a:pt x="987" y="366"/>
                  </a:lnTo>
                  <a:lnTo>
                    <a:pt x="1033" y="348"/>
                  </a:lnTo>
                  <a:lnTo>
                    <a:pt x="1079" y="330"/>
                  </a:lnTo>
                  <a:lnTo>
                    <a:pt x="1122" y="309"/>
                  </a:lnTo>
                  <a:lnTo>
                    <a:pt x="1164" y="289"/>
                  </a:lnTo>
                  <a:lnTo>
                    <a:pt x="1205" y="267"/>
                  </a:lnTo>
                  <a:lnTo>
                    <a:pt x="1244" y="244"/>
                  </a:lnTo>
                  <a:lnTo>
                    <a:pt x="1282" y="220"/>
                  </a:lnTo>
                  <a:lnTo>
                    <a:pt x="1318" y="197"/>
                  </a:lnTo>
                  <a:lnTo>
                    <a:pt x="1352" y="171"/>
                  </a:lnTo>
                  <a:lnTo>
                    <a:pt x="1386" y="145"/>
                  </a:lnTo>
                  <a:lnTo>
                    <a:pt x="1417" y="118"/>
                  </a:lnTo>
                  <a:lnTo>
                    <a:pt x="1448" y="90"/>
                  </a:lnTo>
                  <a:lnTo>
                    <a:pt x="1477" y="60"/>
                  </a:lnTo>
                  <a:lnTo>
                    <a:pt x="1504" y="30"/>
                  </a:lnTo>
                  <a:lnTo>
                    <a:pt x="1529"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29" name="Freeform 152">
              <a:extLst>
                <a:ext uri="{FF2B5EF4-FFF2-40B4-BE49-F238E27FC236}">
                  <a16:creationId xmlns:a16="http://schemas.microsoft.com/office/drawing/2014/main" id="{122F4420-E311-41A5-90A7-40A03C2D4247}"/>
                </a:ext>
              </a:extLst>
            </p:cNvPr>
            <p:cNvSpPr>
              <a:spLocks noChangeAspect="1"/>
            </p:cNvSpPr>
            <p:nvPr/>
          </p:nvSpPr>
          <p:spPr bwMode="black">
            <a:xfrm>
              <a:off x="3510" y="720"/>
              <a:ext cx="558" cy="194"/>
            </a:xfrm>
            <a:custGeom>
              <a:avLst/>
              <a:gdLst>
                <a:gd name="T0" fmla="*/ 451 w 5024"/>
                <a:gd name="T1" fmla="*/ 0 h 1747"/>
                <a:gd name="T2" fmla="*/ 439 w 5024"/>
                <a:gd name="T3" fmla="*/ 3 h 1747"/>
                <a:gd name="T4" fmla="*/ 427 w 5024"/>
                <a:gd name="T5" fmla="*/ 6 h 1747"/>
                <a:gd name="T6" fmla="*/ 416 w 5024"/>
                <a:gd name="T7" fmla="*/ 11 h 1747"/>
                <a:gd name="T8" fmla="*/ 406 w 5024"/>
                <a:gd name="T9" fmla="*/ 17 h 1747"/>
                <a:gd name="T10" fmla="*/ 396 w 5024"/>
                <a:gd name="T11" fmla="*/ 25 h 1747"/>
                <a:gd name="T12" fmla="*/ 388 w 5024"/>
                <a:gd name="T13" fmla="*/ 33 h 1747"/>
                <a:gd name="T14" fmla="*/ 380 w 5024"/>
                <a:gd name="T15" fmla="*/ 43 h 1747"/>
                <a:gd name="T16" fmla="*/ 341 w 5024"/>
                <a:gd name="T17" fmla="*/ 41 h 1747"/>
                <a:gd name="T18" fmla="*/ 292 w 5024"/>
                <a:gd name="T19" fmla="*/ 38 h 1747"/>
                <a:gd name="T20" fmla="*/ 246 w 5024"/>
                <a:gd name="T21" fmla="*/ 36 h 1747"/>
                <a:gd name="T22" fmla="*/ 202 w 5024"/>
                <a:gd name="T23" fmla="*/ 37 h 1747"/>
                <a:gd name="T24" fmla="*/ 186 w 5024"/>
                <a:gd name="T25" fmla="*/ 37 h 1747"/>
                <a:gd name="T26" fmla="*/ 165 w 5024"/>
                <a:gd name="T27" fmla="*/ 38 h 1747"/>
                <a:gd name="T28" fmla="*/ 140 w 5024"/>
                <a:gd name="T29" fmla="*/ 41 h 1747"/>
                <a:gd name="T30" fmla="*/ 116 w 5024"/>
                <a:gd name="T31" fmla="*/ 45 h 1747"/>
                <a:gd name="T32" fmla="*/ 93 w 5024"/>
                <a:gd name="T33" fmla="*/ 50 h 1747"/>
                <a:gd name="T34" fmla="*/ 67 w 5024"/>
                <a:gd name="T35" fmla="*/ 59 h 1747"/>
                <a:gd name="T36" fmla="*/ 45 w 5024"/>
                <a:gd name="T37" fmla="*/ 70 h 1747"/>
                <a:gd name="T38" fmla="*/ 27 w 5024"/>
                <a:gd name="T39" fmla="*/ 83 h 1747"/>
                <a:gd name="T40" fmla="*/ 14 w 5024"/>
                <a:gd name="T41" fmla="*/ 98 h 1747"/>
                <a:gd name="T42" fmla="*/ 5 w 5024"/>
                <a:gd name="T43" fmla="*/ 115 h 1747"/>
                <a:gd name="T44" fmla="*/ 1 w 5024"/>
                <a:gd name="T45" fmla="*/ 133 h 1747"/>
                <a:gd name="T46" fmla="*/ 0 w 5024"/>
                <a:gd name="T47" fmla="*/ 153 h 1747"/>
                <a:gd name="T48" fmla="*/ 4 w 5024"/>
                <a:gd name="T49" fmla="*/ 174 h 1747"/>
                <a:gd name="T50" fmla="*/ 5 w 5024"/>
                <a:gd name="T51" fmla="*/ 172 h 1747"/>
                <a:gd name="T52" fmla="*/ 10 w 5024"/>
                <a:gd name="T53" fmla="*/ 162 h 1747"/>
                <a:gd name="T54" fmla="*/ 29 w 5024"/>
                <a:gd name="T55" fmla="*/ 141 h 1747"/>
                <a:gd name="T56" fmla="*/ 57 w 5024"/>
                <a:gd name="T57" fmla="*/ 125 h 1747"/>
                <a:gd name="T58" fmla="*/ 93 w 5024"/>
                <a:gd name="T59" fmla="*/ 112 h 1747"/>
                <a:gd name="T60" fmla="*/ 138 w 5024"/>
                <a:gd name="T61" fmla="*/ 104 h 1747"/>
                <a:gd name="T62" fmla="*/ 190 w 5024"/>
                <a:gd name="T63" fmla="*/ 100 h 1747"/>
                <a:gd name="T64" fmla="*/ 249 w 5024"/>
                <a:gd name="T65" fmla="*/ 101 h 1747"/>
                <a:gd name="T66" fmla="*/ 313 w 5024"/>
                <a:gd name="T67" fmla="*/ 105 h 1747"/>
                <a:gd name="T68" fmla="*/ 366 w 5024"/>
                <a:gd name="T69" fmla="*/ 116 h 1747"/>
                <a:gd name="T70" fmla="*/ 371 w 5024"/>
                <a:gd name="T71" fmla="*/ 133 h 1747"/>
                <a:gd name="T72" fmla="*/ 379 w 5024"/>
                <a:gd name="T73" fmla="*/ 148 h 1747"/>
                <a:gd name="T74" fmla="*/ 389 w 5024"/>
                <a:gd name="T75" fmla="*/ 161 h 1747"/>
                <a:gd name="T76" fmla="*/ 401 w 5024"/>
                <a:gd name="T77" fmla="*/ 173 h 1747"/>
                <a:gd name="T78" fmla="*/ 415 w 5024"/>
                <a:gd name="T79" fmla="*/ 182 h 1747"/>
                <a:gd name="T80" fmla="*/ 431 w 5024"/>
                <a:gd name="T81" fmla="*/ 189 h 1747"/>
                <a:gd name="T82" fmla="*/ 448 w 5024"/>
                <a:gd name="T83" fmla="*/ 193 h 1747"/>
                <a:gd name="T84" fmla="*/ 466 w 5024"/>
                <a:gd name="T85" fmla="*/ 194 h 1747"/>
                <a:gd name="T86" fmla="*/ 486 w 5024"/>
                <a:gd name="T87" fmla="*/ 191 h 1747"/>
                <a:gd name="T88" fmla="*/ 504 w 5024"/>
                <a:gd name="T89" fmla="*/ 184 h 1747"/>
                <a:gd name="T90" fmla="*/ 520 w 5024"/>
                <a:gd name="T91" fmla="*/ 175 h 1747"/>
                <a:gd name="T92" fmla="*/ 533 w 5024"/>
                <a:gd name="T93" fmla="*/ 162 h 1747"/>
                <a:gd name="T94" fmla="*/ 544 w 5024"/>
                <a:gd name="T95" fmla="*/ 147 h 1747"/>
                <a:gd name="T96" fmla="*/ 552 w 5024"/>
                <a:gd name="T97" fmla="*/ 130 h 1747"/>
                <a:gd name="T98" fmla="*/ 557 w 5024"/>
                <a:gd name="T99" fmla="*/ 112 h 1747"/>
                <a:gd name="T100" fmla="*/ 558 w 5024"/>
                <a:gd name="T101" fmla="*/ 92 h 1747"/>
                <a:gd name="T102" fmla="*/ 555 w 5024"/>
                <a:gd name="T103" fmla="*/ 73 h 1747"/>
                <a:gd name="T104" fmla="*/ 549 w 5024"/>
                <a:gd name="T105" fmla="*/ 55 h 1747"/>
                <a:gd name="T106" fmla="*/ 539 w 5024"/>
                <a:gd name="T107" fmla="*/ 39 h 1747"/>
                <a:gd name="T108" fmla="*/ 527 w 5024"/>
                <a:gd name="T109" fmla="*/ 25 h 1747"/>
                <a:gd name="T110" fmla="*/ 512 w 5024"/>
                <a:gd name="T111" fmla="*/ 14 h 1747"/>
                <a:gd name="T112" fmla="*/ 495 w 5024"/>
                <a:gd name="T113" fmla="*/ 6 h 1747"/>
                <a:gd name="T114" fmla="*/ 476 w 5024"/>
                <a:gd name="T115" fmla="*/ 1 h 174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5024" h="1747">
                  <a:moveTo>
                    <a:pt x="4150" y="0"/>
                  </a:moveTo>
                  <a:lnTo>
                    <a:pt x="4122" y="0"/>
                  </a:lnTo>
                  <a:lnTo>
                    <a:pt x="4093" y="2"/>
                  </a:lnTo>
                  <a:lnTo>
                    <a:pt x="4065" y="4"/>
                  </a:lnTo>
                  <a:lnTo>
                    <a:pt x="4037" y="8"/>
                  </a:lnTo>
                  <a:lnTo>
                    <a:pt x="4010" y="12"/>
                  </a:lnTo>
                  <a:lnTo>
                    <a:pt x="3981" y="16"/>
                  </a:lnTo>
                  <a:lnTo>
                    <a:pt x="3954" y="23"/>
                  </a:lnTo>
                  <a:lnTo>
                    <a:pt x="3927" y="29"/>
                  </a:lnTo>
                  <a:lnTo>
                    <a:pt x="3901" y="37"/>
                  </a:lnTo>
                  <a:lnTo>
                    <a:pt x="3874" y="44"/>
                  </a:lnTo>
                  <a:lnTo>
                    <a:pt x="3848" y="54"/>
                  </a:lnTo>
                  <a:lnTo>
                    <a:pt x="3824" y="64"/>
                  </a:lnTo>
                  <a:lnTo>
                    <a:pt x="3798" y="75"/>
                  </a:lnTo>
                  <a:lnTo>
                    <a:pt x="3773" y="85"/>
                  </a:lnTo>
                  <a:lnTo>
                    <a:pt x="3749" y="98"/>
                  </a:lnTo>
                  <a:lnTo>
                    <a:pt x="3724" y="111"/>
                  </a:lnTo>
                  <a:lnTo>
                    <a:pt x="3700" y="124"/>
                  </a:lnTo>
                  <a:lnTo>
                    <a:pt x="3677" y="140"/>
                  </a:lnTo>
                  <a:lnTo>
                    <a:pt x="3655" y="154"/>
                  </a:lnTo>
                  <a:lnTo>
                    <a:pt x="3632" y="170"/>
                  </a:lnTo>
                  <a:lnTo>
                    <a:pt x="3610" y="186"/>
                  </a:lnTo>
                  <a:lnTo>
                    <a:pt x="3589" y="203"/>
                  </a:lnTo>
                  <a:lnTo>
                    <a:pt x="3568" y="221"/>
                  </a:lnTo>
                  <a:lnTo>
                    <a:pt x="3548" y="239"/>
                  </a:lnTo>
                  <a:lnTo>
                    <a:pt x="3528" y="259"/>
                  </a:lnTo>
                  <a:lnTo>
                    <a:pt x="3510" y="278"/>
                  </a:lnTo>
                  <a:lnTo>
                    <a:pt x="3490" y="299"/>
                  </a:lnTo>
                  <a:lnTo>
                    <a:pt x="3473" y="319"/>
                  </a:lnTo>
                  <a:lnTo>
                    <a:pt x="3456" y="341"/>
                  </a:lnTo>
                  <a:lnTo>
                    <a:pt x="3438" y="362"/>
                  </a:lnTo>
                  <a:lnTo>
                    <a:pt x="3423" y="385"/>
                  </a:lnTo>
                  <a:lnTo>
                    <a:pt x="3408" y="408"/>
                  </a:lnTo>
                  <a:lnTo>
                    <a:pt x="3293" y="395"/>
                  </a:lnTo>
                  <a:lnTo>
                    <a:pt x="3180" y="383"/>
                  </a:lnTo>
                  <a:lnTo>
                    <a:pt x="3069" y="371"/>
                  </a:lnTo>
                  <a:lnTo>
                    <a:pt x="2957" y="361"/>
                  </a:lnTo>
                  <a:lnTo>
                    <a:pt x="2848" y="353"/>
                  </a:lnTo>
                  <a:lnTo>
                    <a:pt x="2739" y="345"/>
                  </a:lnTo>
                  <a:lnTo>
                    <a:pt x="2632" y="339"/>
                  </a:lnTo>
                  <a:lnTo>
                    <a:pt x="2525" y="333"/>
                  </a:lnTo>
                  <a:lnTo>
                    <a:pt x="2419" y="329"/>
                  </a:lnTo>
                  <a:lnTo>
                    <a:pt x="2316" y="326"/>
                  </a:lnTo>
                  <a:lnTo>
                    <a:pt x="2213" y="325"/>
                  </a:lnTo>
                  <a:lnTo>
                    <a:pt x="2111" y="323"/>
                  </a:lnTo>
                  <a:lnTo>
                    <a:pt x="2012" y="325"/>
                  </a:lnTo>
                  <a:lnTo>
                    <a:pt x="1912" y="327"/>
                  </a:lnTo>
                  <a:lnTo>
                    <a:pt x="1815" y="330"/>
                  </a:lnTo>
                  <a:lnTo>
                    <a:pt x="1719" y="335"/>
                  </a:lnTo>
                  <a:lnTo>
                    <a:pt x="1706" y="335"/>
                  </a:lnTo>
                  <a:lnTo>
                    <a:pt x="1689" y="335"/>
                  </a:lnTo>
                  <a:lnTo>
                    <a:pt x="1674" y="335"/>
                  </a:lnTo>
                  <a:lnTo>
                    <a:pt x="1660" y="335"/>
                  </a:lnTo>
                  <a:lnTo>
                    <a:pt x="1601" y="337"/>
                  </a:lnTo>
                  <a:lnTo>
                    <a:pt x="1542" y="342"/>
                  </a:lnTo>
                  <a:lnTo>
                    <a:pt x="1484" y="346"/>
                  </a:lnTo>
                  <a:lnTo>
                    <a:pt x="1425" y="352"/>
                  </a:lnTo>
                  <a:lnTo>
                    <a:pt x="1369" y="357"/>
                  </a:lnTo>
                  <a:lnTo>
                    <a:pt x="1313" y="363"/>
                  </a:lnTo>
                  <a:lnTo>
                    <a:pt x="1257" y="371"/>
                  </a:lnTo>
                  <a:lnTo>
                    <a:pt x="1202" y="379"/>
                  </a:lnTo>
                  <a:lnTo>
                    <a:pt x="1147" y="387"/>
                  </a:lnTo>
                  <a:lnTo>
                    <a:pt x="1094" y="396"/>
                  </a:lnTo>
                  <a:lnTo>
                    <a:pt x="1041" y="406"/>
                  </a:lnTo>
                  <a:lnTo>
                    <a:pt x="990" y="416"/>
                  </a:lnTo>
                  <a:lnTo>
                    <a:pt x="938" y="428"/>
                  </a:lnTo>
                  <a:lnTo>
                    <a:pt x="887" y="440"/>
                  </a:lnTo>
                  <a:lnTo>
                    <a:pt x="837" y="452"/>
                  </a:lnTo>
                  <a:lnTo>
                    <a:pt x="787" y="466"/>
                  </a:lnTo>
                  <a:lnTo>
                    <a:pt x="724" y="486"/>
                  </a:lnTo>
                  <a:lnTo>
                    <a:pt x="664" y="506"/>
                  </a:lnTo>
                  <a:lnTo>
                    <a:pt x="607" y="529"/>
                  </a:lnTo>
                  <a:lnTo>
                    <a:pt x="553" y="553"/>
                  </a:lnTo>
                  <a:lnTo>
                    <a:pt x="501" y="577"/>
                  </a:lnTo>
                  <a:lnTo>
                    <a:pt x="452" y="602"/>
                  </a:lnTo>
                  <a:lnTo>
                    <a:pt x="405" y="630"/>
                  </a:lnTo>
                  <a:lnTo>
                    <a:pt x="362" y="658"/>
                  </a:lnTo>
                  <a:lnTo>
                    <a:pt x="321" y="687"/>
                  </a:lnTo>
                  <a:lnTo>
                    <a:pt x="282" y="717"/>
                  </a:lnTo>
                  <a:lnTo>
                    <a:pt x="246" y="749"/>
                  </a:lnTo>
                  <a:lnTo>
                    <a:pt x="213" y="781"/>
                  </a:lnTo>
                  <a:lnTo>
                    <a:pt x="183" y="815"/>
                  </a:lnTo>
                  <a:lnTo>
                    <a:pt x="153" y="849"/>
                  </a:lnTo>
                  <a:lnTo>
                    <a:pt x="127" y="885"/>
                  </a:lnTo>
                  <a:lnTo>
                    <a:pt x="105" y="921"/>
                  </a:lnTo>
                  <a:lnTo>
                    <a:pt x="83" y="958"/>
                  </a:lnTo>
                  <a:lnTo>
                    <a:pt x="65" y="996"/>
                  </a:lnTo>
                  <a:lnTo>
                    <a:pt x="48" y="1035"/>
                  </a:lnTo>
                  <a:lnTo>
                    <a:pt x="35" y="1075"/>
                  </a:lnTo>
                  <a:lnTo>
                    <a:pt x="24" y="1116"/>
                  </a:lnTo>
                  <a:lnTo>
                    <a:pt x="14" y="1158"/>
                  </a:lnTo>
                  <a:lnTo>
                    <a:pt x="7" y="1201"/>
                  </a:lnTo>
                  <a:lnTo>
                    <a:pt x="3" y="1244"/>
                  </a:lnTo>
                  <a:lnTo>
                    <a:pt x="1" y="1288"/>
                  </a:lnTo>
                  <a:lnTo>
                    <a:pt x="0" y="1333"/>
                  </a:lnTo>
                  <a:lnTo>
                    <a:pt x="2" y="1378"/>
                  </a:lnTo>
                  <a:lnTo>
                    <a:pt x="6" y="1425"/>
                  </a:lnTo>
                  <a:lnTo>
                    <a:pt x="13" y="1471"/>
                  </a:lnTo>
                  <a:lnTo>
                    <a:pt x="21" y="1519"/>
                  </a:lnTo>
                  <a:lnTo>
                    <a:pt x="32" y="1567"/>
                  </a:lnTo>
                  <a:lnTo>
                    <a:pt x="44" y="1616"/>
                  </a:lnTo>
                  <a:lnTo>
                    <a:pt x="45" y="1592"/>
                  </a:lnTo>
                  <a:lnTo>
                    <a:pt x="46" y="1565"/>
                  </a:lnTo>
                  <a:lnTo>
                    <a:pt x="48" y="1551"/>
                  </a:lnTo>
                  <a:lnTo>
                    <a:pt x="51" y="1538"/>
                  </a:lnTo>
                  <a:lnTo>
                    <a:pt x="54" y="1525"/>
                  </a:lnTo>
                  <a:lnTo>
                    <a:pt x="59" y="1514"/>
                  </a:lnTo>
                  <a:lnTo>
                    <a:pt x="87" y="1460"/>
                  </a:lnTo>
                  <a:lnTo>
                    <a:pt x="122" y="1409"/>
                  </a:lnTo>
                  <a:lnTo>
                    <a:pt x="162" y="1362"/>
                  </a:lnTo>
                  <a:lnTo>
                    <a:pt x="206" y="1315"/>
                  </a:lnTo>
                  <a:lnTo>
                    <a:pt x="257" y="1272"/>
                  </a:lnTo>
                  <a:lnTo>
                    <a:pt x="312" y="1231"/>
                  </a:lnTo>
                  <a:lnTo>
                    <a:pt x="373" y="1192"/>
                  </a:lnTo>
                  <a:lnTo>
                    <a:pt x="439" y="1156"/>
                  </a:lnTo>
                  <a:lnTo>
                    <a:pt x="510" y="1123"/>
                  </a:lnTo>
                  <a:lnTo>
                    <a:pt x="585" y="1091"/>
                  </a:lnTo>
                  <a:lnTo>
                    <a:pt x="665" y="1062"/>
                  </a:lnTo>
                  <a:lnTo>
                    <a:pt x="750" y="1035"/>
                  </a:lnTo>
                  <a:lnTo>
                    <a:pt x="840" y="1011"/>
                  </a:lnTo>
                  <a:lnTo>
                    <a:pt x="933" y="990"/>
                  </a:lnTo>
                  <a:lnTo>
                    <a:pt x="1032" y="970"/>
                  </a:lnTo>
                  <a:lnTo>
                    <a:pt x="1134" y="954"/>
                  </a:lnTo>
                  <a:lnTo>
                    <a:pt x="1242" y="939"/>
                  </a:lnTo>
                  <a:lnTo>
                    <a:pt x="1353" y="927"/>
                  </a:lnTo>
                  <a:lnTo>
                    <a:pt x="1468" y="917"/>
                  </a:lnTo>
                  <a:lnTo>
                    <a:pt x="1587" y="910"/>
                  </a:lnTo>
                  <a:lnTo>
                    <a:pt x="1709" y="905"/>
                  </a:lnTo>
                  <a:lnTo>
                    <a:pt x="1836" y="902"/>
                  </a:lnTo>
                  <a:lnTo>
                    <a:pt x="1966" y="902"/>
                  </a:lnTo>
                  <a:lnTo>
                    <a:pt x="2100" y="904"/>
                  </a:lnTo>
                  <a:lnTo>
                    <a:pt x="2238" y="909"/>
                  </a:lnTo>
                  <a:lnTo>
                    <a:pt x="2378" y="915"/>
                  </a:lnTo>
                  <a:lnTo>
                    <a:pt x="2523" y="924"/>
                  </a:lnTo>
                  <a:lnTo>
                    <a:pt x="2670" y="936"/>
                  </a:lnTo>
                  <a:lnTo>
                    <a:pt x="2821" y="950"/>
                  </a:lnTo>
                  <a:lnTo>
                    <a:pt x="2974" y="966"/>
                  </a:lnTo>
                  <a:lnTo>
                    <a:pt x="3131" y="984"/>
                  </a:lnTo>
                  <a:lnTo>
                    <a:pt x="3291" y="1005"/>
                  </a:lnTo>
                  <a:lnTo>
                    <a:pt x="3299" y="1044"/>
                  </a:lnTo>
                  <a:lnTo>
                    <a:pt x="3308" y="1083"/>
                  </a:lnTo>
                  <a:lnTo>
                    <a:pt x="3318" y="1121"/>
                  </a:lnTo>
                  <a:lnTo>
                    <a:pt x="3331" y="1157"/>
                  </a:lnTo>
                  <a:lnTo>
                    <a:pt x="3344" y="1194"/>
                  </a:lnTo>
                  <a:lnTo>
                    <a:pt x="3361" y="1230"/>
                  </a:lnTo>
                  <a:lnTo>
                    <a:pt x="3377" y="1264"/>
                  </a:lnTo>
                  <a:lnTo>
                    <a:pt x="3395" y="1299"/>
                  </a:lnTo>
                  <a:lnTo>
                    <a:pt x="3414" y="1332"/>
                  </a:lnTo>
                  <a:lnTo>
                    <a:pt x="3435" y="1364"/>
                  </a:lnTo>
                  <a:lnTo>
                    <a:pt x="3457" y="1395"/>
                  </a:lnTo>
                  <a:lnTo>
                    <a:pt x="3480" y="1425"/>
                  </a:lnTo>
                  <a:lnTo>
                    <a:pt x="3504" y="1454"/>
                  </a:lnTo>
                  <a:lnTo>
                    <a:pt x="3529" y="1482"/>
                  </a:lnTo>
                  <a:lnTo>
                    <a:pt x="3556" y="1509"/>
                  </a:lnTo>
                  <a:lnTo>
                    <a:pt x="3584" y="1534"/>
                  </a:lnTo>
                  <a:lnTo>
                    <a:pt x="3613" y="1559"/>
                  </a:lnTo>
                  <a:lnTo>
                    <a:pt x="3643" y="1581"/>
                  </a:lnTo>
                  <a:lnTo>
                    <a:pt x="3674" y="1603"/>
                  </a:lnTo>
                  <a:lnTo>
                    <a:pt x="3706" y="1624"/>
                  </a:lnTo>
                  <a:lnTo>
                    <a:pt x="3738" y="1642"/>
                  </a:lnTo>
                  <a:lnTo>
                    <a:pt x="3772" y="1660"/>
                  </a:lnTo>
                  <a:lnTo>
                    <a:pt x="3806" y="1676"/>
                  </a:lnTo>
                  <a:lnTo>
                    <a:pt x="3842" y="1691"/>
                  </a:lnTo>
                  <a:lnTo>
                    <a:pt x="3878" y="1704"/>
                  </a:lnTo>
                  <a:lnTo>
                    <a:pt x="3914" y="1714"/>
                  </a:lnTo>
                  <a:lnTo>
                    <a:pt x="3952" y="1724"/>
                  </a:lnTo>
                  <a:lnTo>
                    <a:pt x="3991" y="1733"/>
                  </a:lnTo>
                  <a:lnTo>
                    <a:pt x="4030" y="1738"/>
                  </a:lnTo>
                  <a:lnTo>
                    <a:pt x="4069" y="1744"/>
                  </a:lnTo>
                  <a:lnTo>
                    <a:pt x="4109" y="1746"/>
                  </a:lnTo>
                  <a:lnTo>
                    <a:pt x="4150" y="1747"/>
                  </a:lnTo>
                  <a:lnTo>
                    <a:pt x="4197" y="1746"/>
                  </a:lnTo>
                  <a:lnTo>
                    <a:pt x="4241" y="1743"/>
                  </a:lnTo>
                  <a:lnTo>
                    <a:pt x="4286" y="1737"/>
                  </a:lnTo>
                  <a:lnTo>
                    <a:pt x="4330" y="1730"/>
                  </a:lnTo>
                  <a:lnTo>
                    <a:pt x="4373" y="1720"/>
                  </a:lnTo>
                  <a:lnTo>
                    <a:pt x="4414" y="1708"/>
                  </a:lnTo>
                  <a:lnTo>
                    <a:pt x="4455" y="1694"/>
                  </a:lnTo>
                  <a:lnTo>
                    <a:pt x="4495" y="1678"/>
                  </a:lnTo>
                  <a:lnTo>
                    <a:pt x="4534" y="1660"/>
                  </a:lnTo>
                  <a:lnTo>
                    <a:pt x="4572" y="1641"/>
                  </a:lnTo>
                  <a:lnTo>
                    <a:pt x="4609" y="1620"/>
                  </a:lnTo>
                  <a:lnTo>
                    <a:pt x="4645" y="1598"/>
                  </a:lnTo>
                  <a:lnTo>
                    <a:pt x="4678" y="1573"/>
                  </a:lnTo>
                  <a:lnTo>
                    <a:pt x="4711" y="1547"/>
                  </a:lnTo>
                  <a:lnTo>
                    <a:pt x="4743" y="1520"/>
                  </a:lnTo>
                  <a:lnTo>
                    <a:pt x="4772" y="1491"/>
                  </a:lnTo>
                  <a:lnTo>
                    <a:pt x="4801" y="1460"/>
                  </a:lnTo>
                  <a:lnTo>
                    <a:pt x="4828" y="1428"/>
                  </a:lnTo>
                  <a:lnTo>
                    <a:pt x="4854" y="1395"/>
                  </a:lnTo>
                  <a:lnTo>
                    <a:pt x="4878" y="1361"/>
                  </a:lnTo>
                  <a:lnTo>
                    <a:pt x="4900" y="1325"/>
                  </a:lnTo>
                  <a:lnTo>
                    <a:pt x="4920" y="1289"/>
                  </a:lnTo>
                  <a:lnTo>
                    <a:pt x="4940" y="1252"/>
                  </a:lnTo>
                  <a:lnTo>
                    <a:pt x="4957" y="1213"/>
                  </a:lnTo>
                  <a:lnTo>
                    <a:pt x="4972" y="1173"/>
                  </a:lnTo>
                  <a:lnTo>
                    <a:pt x="4985" y="1133"/>
                  </a:lnTo>
                  <a:lnTo>
                    <a:pt x="4997" y="1091"/>
                  </a:lnTo>
                  <a:lnTo>
                    <a:pt x="5007" y="1049"/>
                  </a:lnTo>
                  <a:lnTo>
                    <a:pt x="5014" y="1006"/>
                  </a:lnTo>
                  <a:lnTo>
                    <a:pt x="5019" y="963"/>
                  </a:lnTo>
                  <a:lnTo>
                    <a:pt x="5023" y="918"/>
                  </a:lnTo>
                  <a:lnTo>
                    <a:pt x="5024" y="874"/>
                  </a:lnTo>
                  <a:lnTo>
                    <a:pt x="5023" y="829"/>
                  </a:lnTo>
                  <a:lnTo>
                    <a:pt x="5019" y="784"/>
                  </a:lnTo>
                  <a:lnTo>
                    <a:pt x="5014" y="741"/>
                  </a:lnTo>
                  <a:lnTo>
                    <a:pt x="5007" y="698"/>
                  </a:lnTo>
                  <a:lnTo>
                    <a:pt x="4997" y="655"/>
                  </a:lnTo>
                  <a:lnTo>
                    <a:pt x="4985" y="614"/>
                  </a:lnTo>
                  <a:lnTo>
                    <a:pt x="4972" y="574"/>
                  </a:lnTo>
                  <a:lnTo>
                    <a:pt x="4957" y="534"/>
                  </a:lnTo>
                  <a:lnTo>
                    <a:pt x="4940" y="495"/>
                  </a:lnTo>
                  <a:lnTo>
                    <a:pt x="4920" y="458"/>
                  </a:lnTo>
                  <a:lnTo>
                    <a:pt x="4900" y="422"/>
                  </a:lnTo>
                  <a:lnTo>
                    <a:pt x="4878" y="386"/>
                  </a:lnTo>
                  <a:lnTo>
                    <a:pt x="4854" y="352"/>
                  </a:lnTo>
                  <a:lnTo>
                    <a:pt x="4828" y="319"/>
                  </a:lnTo>
                  <a:lnTo>
                    <a:pt x="4801" y="287"/>
                  </a:lnTo>
                  <a:lnTo>
                    <a:pt x="4772" y="256"/>
                  </a:lnTo>
                  <a:lnTo>
                    <a:pt x="4743" y="227"/>
                  </a:lnTo>
                  <a:lnTo>
                    <a:pt x="4711" y="200"/>
                  </a:lnTo>
                  <a:lnTo>
                    <a:pt x="4678" y="174"/>
                  </a:lnTo>
                  <a:lnTo>
                    <a:pt x="4645" y="149"/>
                  </a:lnTo>
                  <a:lnTo>
                    <a:pt x="4609" y="127"/>
                  </a:lnTo>
                  <a:lnTo>
                    <a:pt x="4572" y="106"/>
                  </a:lnTo>
                  <a:lnTo>
                    <a:pt x="4534" y="87"/>
                  </a:lnTo>
                  <a:lnTo>
                    <a:pt x="4495" y="69"/>
                  </a:lnTo>
                  <a:lnTo>
                    <a:pt x="4455" y="53"/>
                  </a:lnTo>
                  <a:lnTo>
                    <a:pt x="4414" y="39"/>
                  </a:lnTo>
                  <a:lnTo>
                    <a:pt x="4373" y="28"/>
                  </a:lnTo>
                  <a:lnTo>
                    <a:pt x="4330" y="17"/>
                  </a:lnTo>
                  <a:lnTo>
                    <a:pt x="4286" y="10"/>
                  </a:lnTo>
                  <a:lnTo>
                    <a:pt x="4241" y="4"/>
                  </a:lnTo>
                  <a:lnTo>
                    <a:pt x="4197" y="1"/>
                  </a:lnTo>
                  <a:lnTo>
                    <a:pt x="415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0" name="Freeform 153">
              <a:extLst>
                <a:ext uri="{FF2B5EF4-FFF2-40B4-BE49-F238E27FC236}">
                  <a16:creationId xmlns:a16="http://schemas.microsoft.com/office/drawing/2014/main" id="{3423D2BA-AED9-4F04-9BF8-0B3E422F3E92}"/>
                </a:ext>
              </a:extLst>
            </p:cNvPr>
            <p:cNvSpPr>
              <a:spLocks noChangeAspect="1"/>
            </p:cNvSpPr>
            <p:nvPr/>
          </p:nvSpPr>
          <p:spPr bwMode="black">
            <a:xfrm>
              <a:off x="3866" y="946"/>
              <a:ext cx="212" cy="434"/>
            </a:xfrm>
            <a:custGeom>
              <a:avLst/>
              <a:gdLst>
                <a:gd name="T0" fmla="*/ 212 w 1907"/>
                <a:gd name="T1" fmla="*/ 0 h 3902"/>
                <a:gd name="T2" fmla="*/ 0 w 1907"/>
                <a:gd name="T3" fmla="*/ 0 h 3902"/>
                <a:gd name="T4" fmla="*/ 0 w 1907"/>
                <a:gd name="T5" fmla="*/ 309 h 3902"/>
                <a:gd name="T6" fmla="*/ 13 w 1907"/>
                <a:gd name="T7" fmla="*/ 318 h 3902"/>
                <a:gd name="T8" fmla="*/ 26 w 1907"/>
                <a:gd name="T9" fmla="*/ 326 h 3902"/>
                <a:gd name="T10" fmla="*/ 39 w 1907"/>
                <a:gd name="T11" fmla="*/ 334 h 3902"/>
                <a:gd name="T12" fmla="*/ 52 w 1907"/>
                <a:gd name="T13" fmla="*/ 343 h 3902"/>
                <a:gd name="T14" fmla="*/ 65 w 1907"/>
                <a:gd name="T15" fmla="*/ 351 h 3902"/>
                <a:gd name="T16" fmla="*/ 78 w 1907"/>
                <a:gd name="T17" fmla="*/ 359 h 3902"/>
                <a:gd name="T18" fmla="*/ 91 w 1907"/>
                <a:gd name="T19" fmla="*/ 367 h 3902"/>
                <a:gd name="T20" fmla="*/ 105 w 1907"/>
                <a:gd name="T21" fmla="*/ 375 h 3902"/>
                <a:gd name="T22" fmla="*/ 118 w 1907"/>
                <a:gd name="T23" fmla="*/ 383 h 3902"/>
                <a:gd name="T24" fmla="*/ 132 w 1907"/>
                <a:gd name="T25" fmla="*/ 390 h 3902"/>
                <a:gd name="T26" fmla="*/ 145 w 1907"/>
                <a:gd name="T27" fmla="*/ 398 h 3902"/>
                <a:gd name="T28" fmla="*/ 158 w 1907"/>
                <a:gd name="T29" fmla="*/ 405 h 3902"/>
                <a:gd name="T30" fmla="*/ 172 w 1907"/>
                <a:gd name="T31" fmla="*/ 413 h 3902"/>
                <a:gd name="T32" fmla="*/ 185 w 1907"/>
                <a:gd name="T33" fmla="*/ 420 h 3902"/>
                <a:gd name="T34" fmla="*/ 199 w 1907"/>
                <a:gd name="T35" fmla="*/ 427 h 3902"/>
                <a:gd name="T36" fmla="*/ 212 w 1907"/>
                <a:gd name="T37" fmla="*/ 434 h 3902"/>
                <a:gd name="T38" fmla="*/ 212 w 1907"/>
                <a:gd name="T39" fmla="*/ 0 h 3902"/>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1907" h="3902">
                  <a:moveTo>
                    <a:pt x="1907" y="0"/>
                  </a:moveTo>
                  <a:lnTo>
                    <a:pt x="0" y="0"/>
                  </a:lnTo>
                  <a:lnTo>
                    <a:pt x="0" y="2781"/>
                  </a:lnTo>
                  <a:lnTo>
                    <a:pt x="115" y="2857"/>
                  </a:lnTo>
                  <a:lnTo>
                    <a:pt x="231" y="2932"/>
                  </a:lnTo>
                  <a:lnTo>
                    <a:pt x="348" y="3007"/>
                  </a:lnTo>
                  <a:lnTo>
                    <a:pt x="466" y="3081"/>
                  </a:lnTo>
                  <a:lnTo>
                    <a:pt x="584" y="3154"/>
                  </a:lnTo>
                  <a:lnTo>
                    <a:pt x="703" y="3227"/>
                  </a:lnTo>
                  <a:lnTo>
                    <a:pt x="823" y="3298"/>
                  </a:lnTo>
                  <a:lnTo>
                    <a:pt x="943" y="3368"/>
                  </a:lnTo>
                  <a:lnTo>
                    <a:pt x="1063" y="3439"/>
                  </a:lnTo>
                  <a:lnTo>
                    <a:pt x="1183" y="3508"/>
                  </a:lnTo>
                  <a:lnTo>
                    <a:pt x="1304" y="3576"/>
                  </a:lnTo>
                  <a:lnTo>
                    <a:pt x="1424" y="3643"/>
                  </a:lnTo>
                  <a:lnTo>
                    <a:pt x="1545" y="3709"/>
                  </a:lnTo>
                  <a:lnTo>
                    <a:pt x="1667" y="3774"/>
                  </a:lnTo>
                  <a:lnTo>
                    <a:pt x="1787" y="3839"/>
                  </a:lnTo>
                  <a:lnTo>
                    <a:pt x="1907" y="3902"/>
                  </a:lnTo>
                  <a:lnTo>
                    <a:pt x="1907"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31" name="Freeform 154">
              <a:extLst>
                <a:ext uri="{FF2B5EF4-FFF2-40B4-BE49-F238E27FC236}">
                  <a16:creationId xmlns:a16="http://schemas.microsoft.com/office/drawing/2014/main" id="{81F64821-D8E9-4FA7-8132-062F5C79D7CD}"/>
                </a:ext>
              </a:extLst>
            </p:cNvPr>
            <p:cNvSpPr>
              <a:spLocks noChangeAspect="1"/>
            </p:cNvSpPr>
            <p:nvPr/>
          </p:nvSpPr>
          <p:spPr bwMode="black">
            <a:xfrm>
              <a:off x="3456" y="833"/>
              <a:ext cx="1923" cy="912"/>
            </a:xfrm>
            <a:custGeom>
              <a:avLst/>
              <a:gdLst>
                <a:gd name="T0" fmla="*/ 1291 w 17307"/>
                <a:gd name="T1" fmla="*/ 239 h 8203"/>
                <a:gd name="T2" fmla="*/ 1043 w 17307"/>
                <a:gd name="T3" fmla="*/ 113 h 8203"/>
                <a:gd name="T4" fmla="*/ 954 w 17307"/>
                <a:gd name="T5" fmla="*/ 97 h 8203"/>
                <a:gd name="T6" fmla="*/ 859 w 17307"/>
                <a:gd name="T7" fmla="*/ 64 h 8203"/>
                <a:gd name="T8" fmla="*/ 856 w 17307"/>
                <a:gd name="T9" fmla="*/ 72 h 8203"/>
                <a:gd name="T10" fmla="*/ 953 w 17307"/>
                <a:gd name="T11" fmla="*/ 106 h 8203"/>
                <a:gd name="T12" fmla="*/ 1043 w 17307"/>
                <a:gd name="T13" fmla="*/ 478 h 8203"/>
                <a:gd name="T14" fmla="*/ 740 w 17307"/>
                <a:gd name="T15" fmla="*/ 605 h 8203"/>
                <a:gd name="T16" fmla="*/ 816 w 17307"/>
                <a:gd name="T17" fmla="*/ 639 h 8203"/>
                <a:gd name="T18" fmla="*/ 874 w 17307"/>
                <a:gd name="T19" fmla="*/ 664 h 8203"/>
                <a:gd name="T20" fmla="*/ 897 w 17307"/>
                <a:gd name="T21" fmla="*/ 573 h 8203"/>
                <a:gd name="T22" fmla="*/ 1055 w 17307"/>
                <a:gd name="T23" fmla="*/ 732 h 8203"/>
                <a:gd name="T24" fmla="*/ 1190 w 17307"/>
                <a:gd name="T25" fmla="*/ 775 h 8203"/>
                <a:gd name="T26" fmla="*/ 1273 w 17307"/>
                <a:gd name="T27" fmla="*/ 239 h 8203"/>
                <a:gd name="T28" fmla="*/ 1331 w 17307"/>
                <a:gd name="T29" fmla="*/ 814 h 8203"/>
                <a:gd name="T30" fmla="*/ 1421 w 17307"/>
                <a:gd name="T31" fmla="*/ 835 h 8203"/>
                <a:gd name="T32" fmla="*/ 1507 w 17307"/>
                <a:gd name="T33" fmla="*/ 851 h 8203"/>
                <a:gd name="T34" fmla="*/ 1586 w 17307"/>
                <a:gd name="T35" fmla="*/ 861 h 8203"/>
                <a:gd name="T36" fmla="*/ 1659 w 17307"/>
                <a:gd name="T37" fmla="*/ 866 h 8203"/>
                <a:gd name="T38" fmla="*/ 1553 w 17307"/>
                <a:gd name="T39" fmla="*/ 395 h 8203"/>
                <a:gd name="T40" fmla="*/ 1702 w 17307"/>
                <a:gd name="T41" fmla="*/ 500 h 8203"/>
                <a:gd name="T42" fmla="*/ 1815 w 17307"/>
                <a:gd name="T43" fmla="*/ 602 h 8203"/>
                <a:gd name="T44" fmla="*/ 1886 w 17307"/>
                <a:gd name="T45" fmla="*/ 696 h 8203"/>
                <a:gd name="T46" fmla="*/ 1909 w 17307"/>
                <a:gd name="T47" fmla="*/ 778 h 8203"/>
                <a:gd name="T48" fmla="*/ 1857 w 17307"/>
                <a:gd name="T49" fmla="*/ 854 h 8203"/>
                <a:gd name="T50" fmla="*/ 1700 w 17307"/>
                <a:gd name="T51" fmla="*/ 888 h 8203"/>
                <a:gd name="T52" fmla="*/ 1466 w 17307"/>
                <a:gd name="T53" fmla="*/ 867 h 8203"/>
                <a:gd name="T54" fmla="*/ 1180 w 17307"/>
                <a:gd name="T55" fmla="*/ 798 h 8203"/>
                <a:gd name="T56" fmla="*/ 865 w 17307"/>
                <a:gd name="T57" fmla="*/ 688 h 8203"/>
                <a:gd name="T58" fmla="*/ 776 w 17307"/>
                <a:gd name="T59" fmla="*/ 651 h 8203"/>
                <a:gd name="T60" fmla="*/ 679 w 17307"/>
                <a:gd name="T61" fmla="*/ 607 h 8203"/>
                <a:gd name="T62" fmla="*/ 579 w 17307"/>
                <a:gd name="T63" fmla="*/ 555 h 8203"/>
                <a:gd name="T64" fmla="*/ 478 w 17307"/>
                <a:gd name="T65" fmla="*/ 498 h 8203"/>
                <a:gd name="T66" fmla="*/ 368 w 17307"/>
                <a:gd name="T67" fmla="*/ 430 h 8203"/>
                <a:gd name="T68" fmla="*/ 209 w 17307"/>
                <a:gd name="T69" fmla="*/ 311 h 8203"/>
                <a:gd name="T70" fmla="*/ 95 w 17307"/>
                <a:gd name="T71" fmla="*/ 199 h 8203"/>
                <a:gd name="T72" fmla="*/ 32 w 17307"/>
                <a:gd name="T73" fmla="*/ 99 h 8203"/>
                <a:gd name="T74" fmla="*/ 22 w 17307"/>
                <a:gd name="T75" fmla="*/ 19 h 8203"/>
                <a:gd name="T76" fmla="*/ 16 w 17307"/>
                <a:gd name="T77" fmla="*/ 21 h 8203"/>
                <a:gd name="T78" fmla="*/ 2 w 17307"/>
                <a:gd name="T79" fmla="*/ 54 h 8203"/>
                <a:gd name="T80" fmla="*/ 13 w 17307"/>
                <a:gd name="T81" fmla="*/ 138 h 8203"/>
                <a:gd name="T82" fmla="*/ 76 w 17307"/>
                <a:gd name="T83" fmla="*/ 236 h 8203"/>
                <a:gd name="T84" fmla="*/ 190 w 17307"/>
                <a:gd name="T85" fmla="*/ 346 h 8203"/>
                <a:gd name="T86" fmla="*/ 354 w 17307"/>
                <a:gd name="T87" fmla="*/ 464 h 8203"/>
                <a:gd name="T88" fmla="*/ 639 w 17307"/>
                <a:gd name="T89" fmla="*/ 622 h 8203"/>
                <a:gd name="T90" fmla="*/ 695 w 17307"/>
                <a:gd name="T91" fmla="*/ 895 h 8203"/>
                <a:gd name="T92" fmla="*/ 939 w 17307"/>
                <a:gd name="T93" fmla="*/ 753 h 8203"/>
                <a:gd name="T94" fmla="*/ 1255 w 17307"/>
                <a:gd name="T95" fmla="*/ 854 h 8203"/>
                <a:gd name="T96" fmla="*/ 1318 w 17307"/>
                <a:gd name="T97" fmla="*/ 869 h 8203"/>
                <a:gd name="T98" fmla="*/ 1560 w 17307"/>
                <a:gd name="T99" fmla="*/ 908 h 8203"/>
                <a:gd name="T100" fmla="*/ 1692 w 17307"/>
                <a:gd name="T101" fmla="*/ 911 h 8203"/>
                <a:gd name="T102" fmla="*/ 1799 w 17307"/>
                <a:gd name="T103" fmla="*/ 895 h 8203"/>
                <a:gd name="T104" fmla="*/ 1876 w 17307"/>
                <a:gd name="T105" fmla="*/ 860 h 8203"/>
                <a:gd name="T106" fmla="*/ 1918 w 17307"/>
                <a:gd name="T107" fmla="*/ 804 h 8203"/>
                <a:gd name="T108" fmla="*/ 1913 w 17307"/>
                <a:gd name="T109" fmla="*/ 726 h 8203"/>
                <a:gd name="T110" fmla="*/ 1854 w 17307"/>
                <a:gd name="T111" fmla="*/ 632 h 8203"/>
                <a:gd name="T112" fmla="*/ 1748 w 17307"/>
                <a:gd name="T113" fmla="*/ 527 h 8203"/>
                <a:gd name="T114" fmla="*/ 1603 w 17307"/>
                <a:gd name="T115" fmla="*/ 417 h 82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7307" h="8203">
                  <a:moveTo>
                    <a:pt x="13766" y="3320"/>
                  </a:moveTo>
                  <a:lnTo>
                    <a:pt x="13766" y="1019"/>
                  </a:lnTo>
                  <a:lnTo>
                    <a:pt x="11859" y="1019"/>
                  </a:lnTo>
                  <a:lnTo>
                    <a:pt x="11859" y="2271"/>
                  </a:lnTo>
                  <a:lnTo>
                    <a:pt x="11777" y="2228"/>
                  </a:lnTo>
                  <a:lnTo>
                    <a:pt x="11697" y="2186"/>
                  </a:lnTo>
                  <a:lnTo>
                    <a:pt x="11617" y="2146"/>
                  </a:lnTo>
                  <a:lnTo>
                    <a:pt x="11538" y="2106"/>
                  </a:lnTo>
                  <a:lnTo>
                    <a:pt x="11459" y="2066"/>
                  </a:lnTo>
                  <a:lnTo>
                    <a:pt x="11379" y="2028"/>
                  </a:lnTo>
                  <a:lnTo>
                    <a:pt x="11299" y="1989"/>
                  </a:lnTo>
                  <a:lnTo>
                    <a:pt x="11218" y="1951"/>
                  </a:lnTo>
                  <a:lnTo>
                    <a:pt x="11218" y="1019"/>
                  </a:lnTo>
                  <a:lnTo>
                    <a:pt x="9384" y="1019"/>
                  </a:lnTo>
                  <a:lnTo>
                    <a:pt x="9384" y="1179"/>
                  </a:lnTo>
                  <a:lnTo>
                    <a:pt x="9247" y="1125"/>
                  </a:lnTo>
                  <a:lnTo>
                    <a:pt x="9113" y="1073"/>
                  </a:lnTo>
                  <a:lnTo>
                    <a:pt x="8980" y="1022"/>
                  </a:lnTo>
                  <a:lnTo>
                    <a:pt x="8848" y="971"/>
                  </a:lnTo>
                  <a:lnTo>
                    <a:pt x="8718" y="923"/>
                  </a:lnTo>
                  <a:lnTo>
                    <a:pt x="8590" y="876"/>
                  </a:lnTo>
                  <a:lnTo>
                    <a:pt x="8463" y="830"/>
                  </a:lnTo>
                  <a:lnTo>
                    <a:pt x="8337" y="784"/>
                  </a:lnTo>
                  <a:lnTo>
                    <a:pt x="8213" y="741"/>
                  </a:lnTo>
                  <a:lnTo>
                    <a:pt x="8090" y="698"/>
                  </a:lnTo>
                  <a:lnTo>
                    <a:pt x="7969" y="657"/>
                  </a:lnTo>
                  <a:lnTo>
                    <a:pt x="7850" y="616"/>
                  </a:lnTo>
                  <a:lnTo>
                    <a:pt x="7732" y="578"/>
                  </a:lnTo>
                  <a:lnTo>
                    <a:pt x="7616" y="539"/>
                  </a:lnTo>
                  <a:lnTo>
                    <a:pt x="7502" y="502"/>
                  </a:lnTo>
                  <a:lnTo>
                    <a:pt x="7389" y="466"/>
                  </a:lnTo>
                  <a:lnTo>
                    <a:pt x="7360" y="539"/>
                  </a:lnTo>
                  <a:lnTo>
                    <a:pt x="7472" y="574"/>
                  </a:lnTo>
                  <a:lnTo>
                    <a:pt x="7588" y="612"/>
                  </a:lnTo>
                  <a:lnTo>
                    <a:pt x="7705" y="650"/>
                  </a:lnTo>
                  <a:lnTo>
                    <a:pt x="7823" y="689"/>
                  </a:lnTo>
                  <a:lnTo>
                    <a:pt x="7944" y="729"/>
                  </a:lnTo>
                  <a:lnTo>
                    <a:pt x="8066" y="771"/>
                  </a:lnTo>
                  <a:lnTo>
                    <a:pt x="8191" y="813"/>
                  </a:lnTo>
                  <a:lnTo>
                    <a:pt x="8317" y="858"/>
                  </a:lnTo>
                  <a:lnTo>
                    <a:pt x="8445" y="902"/>
                  </a:lnTo>
                  <a:lnTo>
                    <a:pt x="8575" y="949"/>
                  </a:lnTo>
                  <a:lnTo>
                    <a:pt x="8705" y="996"/>
                  </a:lnTo>
                  <a:lnTo>
                    <a:pt x="8837" y="1045"/>
                  </a:lnTo>
                  <a:lnTo>
                    <a:pt x="8973" y="1095"/>
                  </a:lnTo>
                  <a:lnTo>
                    <a:pt x="9108" y="1145"/>
                  </a:lnTo>
                  <a:lnTo>
                    <a:pt x="9245" y="1198"/>
                  </a:lnTo>
                  <a:lnTo>
                    <a:pt x="9384" y="1253"/>
                  </a:lnTo>
                  <a:lnTo>
                    <a:pt x="9384" y="4295"/>
                  </a:lnTo>
                  <a:lnTo>
                    <a:pt x="8205" y="1019"/>
                  </a:lnTo>
                  <a:lnTo>
                    <a:pt x="6253" y="1019"/>
                  </a:lnTo>
                  <a:lnTo>
                    <a:pt x="6253" y="5256"/>
                  </a:lnTo>
                  <a:lnTo>
                    <a:pt x="6354" y="5304"/>
                  </a:lnTo>
                  <a:lnTo>
                    <a:pt x="6456" y="5352"/>
                  </a:lnTo>
                  <a:lnTo>
                    <a:pt x="6556" y="5400"/>
                  </a:lnTo>
                  <a:lnTo>
                    <a:pt x="6656" y="5446"/>
                  </a:lnTo>
                  <a:lnTo>
                    <a:pt x="6756" y="5493"/>
                  </a:lnTo>
                  <a:lnTo>
                    <a:pt x="6856" y="5537"/>
                  </a:lnTo>
                  <a:lnTo>
                    <a:pt x="6954" y="5581"/>
                  </a:lnTo>
                  <a:lnTo>
                    <a:pt x="7053" y="5625"/>
                  </a:lnTo>
                  <a:lnTo>
                    <a:pt x="7149" y="5668"/>
                  </a:lnTo>
                  <a:lnTo>
                    <a:pt x="7245" y="5709"/>
                  </a:lnTo>
                  <a:lnTo>
                    <a:pt x="7340" y="5750"/>
                  </a:lnTo>
                  <a:lnTo>
                    <a:pt x="7434" y="5790"/>
                  </a:lnTo>
                  <a:lnTo>
                    <a:pt x="7527" y="5829"/>
                  </a:lnTo>
                  <a:lnTo>
                    <a:pt x="7618" y="5867"/>
                  </a:lnTo>
                  <a:lnTo>
                    <a:pt x="7708" y="5904"/>
                  </a:lnTo>
                  <a:lnTo>
                    <a:pt x="7797" y="5941"/>
                  </a:lnTo>
                  <a:lnTo>
                    <a:pt x="7830" y="5956"/>
                  </a:lnTo>
                  <a:lnTo>
                    <a:pt x="7864" y="5971"/>
                  </a:lnTo>
                  <a:lnTo>
                    <a:pt x="7900" y="5985"/>
                  </a:lnTo>
                  <a:lnTo>
                    <a:pt x="7935" y="5998"/>
                  </a:lnTo>
                  <a:lnTo>
                    <a:pt x="7970" y="6012"/>
                  </a:lnTo>
                  <a:lnTo>
                    <a:pt x="8006" y="6026"/>
                  </a:lnTo>
                  <a:lnTo>
                    <a:pt x="8040" y="6041"/>
                  </a:lnTo>
                  <a:lnTo>
                    <a:pt x="8073" y="6056"/>
                  </a:lnTo>
                  <a:lnTo>
                    <a:pt x="8073" y="5154"/>
                  </a:lnTo>
                  <a:lnTo>
                    <a:pt x="8437" y="6202"/>
                  </a:lnTo>
                  <a:lnTo>
                    <a:pt x="8615" y="6269"/>
                  </a:lnTo>
                  <a:lnTo>
                    <a:pt x="8792" y="6335"/>
                  </a:lnTo>
                  <a:lnTo>
                    <a:pt x="8969" y="6400"/>
                  </a:lnTo>
                  <a:lnTo>
                    <a:pt x="9146" y="6464"/>
                  </a:lnTo>
                  <a:lnTo>
                    <a:pt x="9322" y="6526"/>
                  </a:lnTo>
                  <a:lnTo>
                    <a:pt x="9498" y="6587"/>
                  </a:lnTo>
                  <a:lnTo>
                    <a:pt x="9675" y="6646"/>
                  </a:lnTo>
                  <a:lnTo>
                    <a:pt x="9849" y="6704"/>
                  </a:lnTo>
                  <a:lnTo>
                    <a:pt x="10024" y="6760"/>
                  </a:lnTo>
                  <a:lnTo>
                    <a:pt x="10197" y="6817"/>
                  </a:lnTo>
                  <a:lnTo>
                    <a:pt x="10370" y="6870"/>
                  </a:lnTo>
                  <a:lnTo>
                    <a:pt x="10542" y="6923"/>
                  </a:lnTo>
                  <a:lnTo>
                    <a:pt x="10713" y="6974"/>
                  </a:lnTo>
                  <a:lnTo>
                    <a:pt x="10882" y="7023"/>
                  </a:lnTo>
                  <a:lnTo>
                    <a:pt x="11051" y="7072"/>
                  </a:lnTo>
                  <a:lnTo>
                    <a:pt x="11218" y="7120"/>
                  </a:lnTo>
                  <a:lnTo>
                    <a:pt x="11218" y="2038"/>
                  </a:lnTo>
                  <a:lnTo>
                    <a:pt x="11299" y="2077"/>
                  </a:lnTo>
                  <a:lnTo>
                    <a:pt x="11379" y="2115"/>
                  </a:lnTo>
                  <a:lnTo>
                    <a:pt x="11459" y="2154"/>
                  </a:lnTo>
                  <a:lnTo>
                    <a:pt x="11538" y="2193"/>
                  </a:lnTo>
                  <a:lnTo>
                    <a:pt x="11617" y="2233"/>
                  </a:lnTo>
                  <a:lnTo>
                    <a:pt x="11697" y="2274"/>
                  </a:lnTo>
                  <a:lnTo>
                    <a:pt x="11777" y="2316"/>
                  </a:lnTo>
                  <a:lnTo>
                    <a:pt x="11859" y="2359"/>
                  </a:lnTo>
                  <a:lnTo>
                    <a:pt x="11859" y="7294"/>
                  </a:lnTo>
                  <a:lnTo>
                    <a:pt x="11979" y="7324"/>
                  </a:lnTo>
                  <a:lnTo>
                    <a:pt x="12098" y="7352"/>
                  </a:lnTo>
                  <a:lnTo>
                    <a:pt x="12215" y="7380"/>
                  </a:lnTo>
                  <a:lnTo>
                    <a:pt x="12332" y="7407"/>
                  </a:lnTo>
                  <a:lnTo>
                    <a:pt x="12449" y="7434"/>
                  </a:lnTo>
                  <a:lnTo>
                    <a:pt x="12565" y="7460"/>
                  </a:lnTo>
                  <a:lnTo>
                    <a:pt x="12680" y="7484"/>
                  </a:lnTo>
                  <a:lnTo>
                    <a:pt x="12793" y="7509"/>
                  </a:lnTo>
                  <a:lnTo>
                    <a:pt x="12906" y="7532"/>
                  </a:lnTo>
                  <a:lnTo>
                    <a:pt x="13018" y="7553"/>
                  </a:lnTo>
                  <a:lnTo>
                    <a:pt x="13128" y="7575"/>
                  </a:lnTo>
                  <a:lnTo>
                    <a:pt x="13239" y="7595"/>
                  </a:lnTo>
                  <a:lnTo>
                    <a:pt x="13347" y="7615"/>
                  </a:lnTo>
                  <a:lnTo>
                    <a:pt x="13455" y="7633"/>
                  </a:lnTo>
                  <a:lnTo>
                    <a:pt x="13562" y="7651"/>
                  </a:lnTo>
                  <a:lnTo>
                    <a:pt x="13667" y="7667"/>
                  </a:lnTo>
                  <a:lnTo>
                    <a:pt x="13772" y="7682"/>
                  </a:lnTo>
                  <a:lnTo>
                    <a:pt x="13876" y="7697"/>
                  </a:lnTo>
                  <a:lnTo>
                    <a:pt x="13978" y="7710"/>
                  </a:lnTo>
                  <a:lnTo>
                    <a:pt x="14079" y="7723"/>
                  </a:lnTo>
                  <a:lnTo>
                    <a:pt x="14179" y="7735"/>
                  </a:lnTo>
                  <a:lnTo>
                    <a:pt x="14277" y="7745"/>
                  </a:lnTo>
                  <a:lnTo>
                    <a:pt x="14375" y="7755"/>
                  </a:lnTo>
                  <a:lnTo>
                    <a:pt x="14471" y="7763"/>
                  </a:lnTo>
                  <a:lnTo>
                    <a:pt x="14566" y="7770"/>
                  </a:lnTo>
                  <a:lnTo>
                    <a:pt x="14659" y="7776"/>
                  </a:lnTo>
                  <a:lnTo>
                    <a:pt x="14752" y="7782"/>
                  </a:lnTo>
                  <a:lnTo>
                    <a:pt x="14843" y="7785"/>
                  </a:lnTo>
                  <a:lnTo>
                    <a:pt x="14933" y="7788"/>
                  </a:lnTo>
                  <a:lnTo>
                    <a:pt x="15020" y="7789"/>
                  </a:lnTo>
                  <a:lnTo>
                    <a:pt x="15107" y="7790"/>
                  </a:lnTo>
                  <a:lnTo>
                    <a:pt x="15192" y="7789"/>
                  </a:lnTo>
                  <a:lnTo>
                    <a:pt x="15192" y="6392"/>
                  </a:lnTo>
                  <a:lnTo>
                    <a:pt x="13766" y="6392"/>
                  </a:lnTo>
                  <a:lnTo>
                    <a:pt x="13766" y="3421"/>
                  </a:lnTo>
                  <a:lnTo>
                    <a:pt x="13979" y="3555"/>
                  </a:lnTo>
                  <a:lnTo>
                    <a:pt x="14186" y="3690"/>
                  </a:lnTo>
                  <a:lnTo>
                    <a:pt x="14390" y="3825"/>
                  </a:lnTo>
                  <a:lnTo>
                    <a:pt x="14587" y="3959"/>
                  </a:lnTo>
                  <a:lnTo>
                    <a:pt x="14777" y="4094"/>
                  </a:lnTo>
                  <a:lnTo>
                    <a:pt x="14963" y="4228"/>
                  </a:lnTo>
                  <a:lnTo>
                    <a:pt x="15141" y="4363"/>
                  </a:lnTo>
                  <a:lnTo>
                    <a:pt x="15315" y="4496"/>
                  </a:lnTo>
                  <a:lnTo>
                    <a:pt x="15481" y="4631"/>
                  </a:lnTo>
                  <a:lnTo>
                    <a:pt x="15641" y="4764"/>
                  </a:lnTo>
                  <a:lnTo>
                    <a:pt x="15794" y="4896"/>
                  </a:lnTo>
                  <a:lnTo>
                    <a:pt x="15940" y="5027"/>
                  </a:lnTo>
                  <a:lnTo>
                    <a:pt x="16078" y="5156"/>
                  </a:lnTo>
                  <a:lnTo>
                    <a:pt x="16210" y="5286"/>
                  </a:lnTo>
                  <a:lnTo>
                    <a:pt x="16333" y="5414"/>
                  </a:lnTo>
                  <a:lnTo>
                    <a:pt x="16450" y="5539"/>
                  </a:lnTo>
                  <a:lnTo>
                    <a:pt x="16558" y="5665"/>
                  </a:lnTo>
                  <a:lnTo>
                    <a:pt x="16659" y="5788"/>
                  </a:lnTo>
                  <a:lnTo>
                    <a:pt x="16751" y="5909"/>
                  </a:lnTo>
                  <a:lnTo>
                    <a:pt x="16834" y="6028"/>
                  </a:lnTo>
                  <a:lnTo>
                    <a:pt x="16909" y="6146"/>
                  </a:lnTo>
                  <a:lnTo>
                    <a:pt x="16975" y="6261"/>
                  </a:lnTo>
                  <a:lnTo>
                    <a:pt x="17032" y="6373"/>
                  </a:lnTo>
                  <a:lnTo>
                    <a:pt x="17081" y="6485"/>
                  </a:lnTo>
                  <a:lnTo>
                    <a:pt x="17119" y="6592"/>
                  </a:lnTo>
                  <a:lnTo>
                    <a:pt x="17148" y="6698"/>
                  </a:lnTo>
                  <a:lnTo>
                    <a:pt x="17167" y="6799"/>
                  </a:lnTo>
                  <a:lnTo>
                    <a:pt x="17177" y="6899"/>
                  </a:lnTo>
                  <a:lnTo>
                    <a:pt x="17177" y="6995"/>
                  </a:lnTo>
                  <a:lnTo>
                    <a:pt x="17166" y="7088"/>
                  </a:lnTo>
                  <a:lnTo>
                    <a:pt x="17146" y="7178"/>
                  </a:lnTo>
                  <a:lnTo>
                    <a:pt x="17114" y="7265"/>
                  </a:lnTo>
                  <a:lnTo>
                    <a:pt x="17044" y="7387"/>
                  </a:lnTo>
                  <a:lnTo>
                    <a:pt x="16952" y="7497"/>
                  </a:lnTo>
                  <a:lnTo>
                    <a:pt x="16841" y="7597"/>
                  </a:lnTo>
                  <a:lnTo>
                    <a:pt x="16710" y="7684"/>
                  </a:lnTo>
                  <a:lnTo>
                    <a:pt x="16560" y="7760"/>
                  </a:lnTo>
                  <a:lnTo>
                    <a:pt x="16392" y="7825"/>
                  </a:lnTo>
                  <a:lnTo>
                    <a:pt x="16207" y="7879"/>
                  </a:lnTo>
                  <a:lnTo>
                    <a:pt x="16005" y="7921"/>
                  </a:lnTo>
                  <a:lnTo>
                    <a:pt x="15786" y="7954"/>
                  </a:lnTo>
                  <a:lnTo>
                    <a:pt x="15551" y="7976"/>
                  </a:lnTo>
                  <a:lnTo>
                    <a:pt x="15303" y="7988"/>
                  </a:lnTo>
                  <a:lnTo>
                    <a:pt x="15040" y="7990"/>
                  </a:lnTo>
                  <a:lnTo>
                    <a:pt x="14763" y="7982"/>
                  </a:lnTo>
                  <a:lnTo>
                    <a:pt x="14473" y="7964"/>
                  </a:lnTo>
                  <a:lnTo>
                    <a:pt x="14170" y="7936"/>
                  </a:lnTo>
                  <a:lnTo>
                    <a:pt x="13856" y="7899"/>
                  </a:lnTo>
                  <a:lnTo>
                    <a:pt x="13532" y="7854"/>
                  </a:lnTo>
                  <a:lnTo>
                    <a:pt x="13197" y="7799"/>
                  </a:lnTo>
                  <a:lnTo>
                    <a:pt x="12852" y="7736"/>
                  </a:lnTo>
                  <a:lnTo>
                    <a:pt x="12498" y="7664"/>
                  </a:lnTo>
                  <a:lnTo>
                    <a:pt x="12135" y="7583"/>
                  </a:lnTo>
                  <a:lnTo>
                    <a:pt x="11766" y="7494"/>
                  </a:lnTo>
                  <a:lnTo>
                    <a:pt x="11389" y="7396"/>
                  </a:lnTo>
                  <a:lnTo>
                    <a:pt x="11005" y="7292"/>
                  </a:lnTo>
                  <a:lnTo>
                    <a:pt x="10616" y="7179"/>
                  </a:lnTo>
                  <a:lnTo>
                    <a:pt x="10221" y="7058"/>
                  </a:lnTo>
                  <a:lnTo>
                    <a:pt x="9822" y="6930"/>
                  </a:lnTo>
                  <a:lnTo>
                    <a:pt x="9419" y="6796"/>
                  </a:lnTo>
                  <a:lnTo>
                    <a:pt x="9013" y="6653"/>
                  </a:lnTo>
                  <a:lnTo>
                    <a:pt x="8604" y="6505"/>
                  </a:lnTo>
                  <a:lnTo>
                    <a:pt x="8194" y="6349"/>
                  </a:lnTo>
                  <a:lnTo>
                    <a:pt x="7782" y="6187"/>
                  </a:lnTo>
                  <a:lnTo>
                    <a:pt x="7673" y="6146"/>
                  </a:lnTo>
                  <a:lnTo>
                    <a:pt x="7562" y="6102"/>
                  </a:lnTo>
                  <a:lnTo>
                    <a:pt x="7450" y="6056"/>
                  </a:lnTo>
                  <a:lnTo>
                    <a:pt x="7335" y="6010"/>
                  </a:lnTo>
                  <a:lnTo>
                    <a:pt x="7219" y="5961"/>
                  </a:lnTo>
                  <a:lnTo>
                    <a:pt x="7101" y="5911"/>
                  </a:lnTo>
                  <a:lnTo>
                    <a:pt x="6982" y="5859"/>
                  </a:lnTo>
                  <a:lnTo>
                    <a:pt x="6862" y="5805"/>
                  </a:lnTo>
                  <a:lnTo>
                    <a:pt x="6740" y="5751"/>
                  </a:lnTo>
                  <a:lnTo>
                    <a:pt x="6617" y="5695"/>
                  </a:lnTo>
                  <a:lnTo>
                    <a:pt x="6492" y="5637"/>
                  </a:lnTo>
                  <a:lnTo>
                    <a:pt x="6368" y="5578"/>
                  </a:lnTo>
                  <a:lnTo>
                    <a:pt x="6241" y="5518"/>
                  </a:lnTo>
                  <a:lnTo>
                    <a:pt x="6115" y="5456"/>
                  </a:lnTo>
                  <a:lnTo>
                    <a:pt x="5987" y="5393"/>
                  </a:lnTo>
                  <a:lnTo>
                    <a:pt x="5858" y="5328"/>
                  </a:lnTo>
                  <a:lnTo>
                    <a:pt x="5730" y="5263"/>
                  </a:lnTo>
                  <a:lnTo>
                    <a:pt x="5600" y="5196"/>
                  </a:lnTo>
                  <a:lnTo>
                    <a:pt x="5470" y="5129"/>
                  </a:lnTo>
                  <a:lnTo>
                    <a:pt x="5340" y="5060"/>
                  </a:lnTo>
                  <a:lnTo>
                    <a:pt x="5210" y="4990"/>
                  </a:lnTo>
                  <a:lnTo>
                    <a:pt x="5080" y="4919"/>
                  </a:lnTo>
                  <a:lnTo>
                    <a:pt x="4950" y="4848"/>
                  </a:lnTo>
                  <a:lnTo>
                    <a:pt x="4819" y="4774"/>
                  </a:lnTo>
                  <a:lnTo>
                    <a:pt x="4689" y="4701"/>
                  </a:lnTo>
                  <a:lnTo>
                    <a:pt x="4559" y="4626"/>
                  </a:lnTo>
                  <a:lnTo>
                    <a:pt x="4431" y="4552"/>
                  </a:lnTo>
                  <a:lnTo>
                    <a:pt x="4302" y="4475"/>
                  </a:lnTo>
                  <a:lnTo>
                    <a:pt x="4173" y="4398"/>
                  </a:lnTo>
                  <a:lnTo>
                    <a:pt x="4046" y="4321"/>
                  </a:lnTo>
                  <a:lnTo>
                    <a:pt x="3919" y="4242"/>
                  </a:lnTo>
                  <a:lnTo>
                    <a:pt x="3792" y="4163"/>
                  </a:lnTo>
                  <a:lnTo>
                    <a:pt x="3792" y="4178"/>
                  </a:lnTo>
                  <a:lnTo>
                    <a:pt x="3548" y="4024"/>
                  </a:lnTo>
                  <a:lnTo>
                    <a:pt x="3311" y="3869"/>
                  </a:lnTo>
                  <a:lnTo>
                    <a:pt x="3082" y="3716"/>
                  </a:lnTo>
                  <a:lnTo>
                    <a:pt x="2861" y="3561"/>
                  </a:lnTo>
                  <a:lnTo>
                    <a:pt x="2648" y="3407"/>
                  </a:lnTo>
                  <a:lnTo>
                    <a:pt x="2442" y="3255"/>
                  </a:lnTo>
                  <a:lnTo>
                    <a:pt x="2246" y="3102"/>
                  </a:lnTo>
                  <a:lnTo>
                    <a:pt x="2056" y="2951"/>
                  </a:lnTo>
                  <a:lnTo>
                    <a:pt x="1877" y="2799"/>
                  </a:lnTo>
                  <a:lnTo>
                    <a:pt x="1705" y="2650"/>
                  </a:lnTo>
                  <a:lnTo>
                    <a:pt x="1541" y="2503"/>
                  </a:lnTo>
                  <a:lnTo>
                    <a:pt x="1387" y="2356"/>
                  </a:lnTo>
                  <a:lnTo>
                    <a:pt x="1241" y="2211"/>
                  </a:lnTo>
                  <a:lnTo>
                    <a:pt x="1104" y="2068"/>
                  </a:lnTo>
                  <a:lnTo>
                    <a:pt x="976" y="1927"/>
                  </a:lnTo>
                  <a:lnTo>
                    <a:pt x="857" y="1789"/>
                  </a:lnTo>
                  <a:lnTo>
                    <a:pt x="747" y="1653"/>
                  </a:lnTo>
                  <a:lnTo>
                    <a:pt x="647" y="1519"/>
                  </a:lnTo>
                  <a:lnTo>
                    <a:pt x="556" y="1388"/>
                  </a:lnTo>
                  <a:lnTo>
                    <a:pt x="475" y="1259"/>
                  </a:lnTo>
                  <a:lnTo>
                    <a:pt x="402" y="1135"/>
                  </a:lnTo>
                  <a:lnTo>
                    <a:pt x="340" y="1012"/>
                  </a:lnTo>
                  <a:lnTo>
                    <a:pt x="288" y="893"/>
                  </a:lnTo>
                  <a:lnTo>
                    <a:pt x="244" y="778"/>
                  </a:lnTo>
                  <a:lnTo>
                    <a:pt x="212" y="666"/>
                  </a:lnTo>
                  <a:lnTo>
                    <a:pt x="189" y="558"/>
                  </a:lnTo>
                  <a:lnTo>
                    <a:pt x="176" y="454"/>
                  </a:lnTo>
                  <a:lnTo>
                    <a:pt x="174" y="355"/>
                  </a:lnTo>
                  <a:lnTo>
                    <a:pt x="182" y="260"/>
                  </a:lnTo>
                  <a:lnTo>
                    <a:pt x="201" y="168"/>
                  </a:lnTo>
                  <a:lnTo>
                    <a:pt x="229" y="82"/>
                  </a:lnTo>
                  <a:lnTo>
                    <a:pt x="269" y="0"/>
                  </a:lnTo>
                  <a:lnTo>
                    <a:pt x="242" y="38"/>
                  </a:lnTo>
                  <a:lnTo>
                    <a:pt x="215" y="75"/>
                  </a:lnTo>
                  <a:lnTo>
                    <a:pt x="189" y="111"/>
                  </a:lnTo>
                  <a:lnTo>
                    <a:pt x="163" y="147"/>
                  </a:lnTo>
                  <a:lnTo>
                    <a:pt x="140" y="185"/>
                  </a:lnTo>
                  <a:lnTo>
                    <a:pt x="118" y="223"/>
                  </a:lnTo>
                  <a:lnTo>
                    <a:pt x="107" y="243"/>
                  </a:lnTo>
                  <a:lnTo>
                    <a:pt x="97" y="264"/>
                  </a:lnTo>
                  <a:lnTo>
                    <a:pt x="89" y="284"/>
                  </a:lnTo>
                  <a:lnTo>
                    <a:pt x="80" y="306"/>
                  </a:lnTo>
                  <a:lnTo>
                    <a:pt x="45" y="396"/>
                  </a:lnTo>
                  <a:lnTo>
                    <a:pt x="21" y="490"/>
                  </a:lnTo>
                  <a:lnTo>
                    <a:pt x="5" y="587"/>
                  </a:lnTo>
                  <a:lnTo>
                    <a:pt x="0" y="688"/>
                  </a:lnTo>
                  <a:lnTo>
                    <a:pt x="4" y="793"/>
                  </a:lnTo>
                  <a:lnTo>
                    <a:pt x="18" y="899"/>
                  </a:lnTo>
                  <a:lnTo>
                    <a:pt x="42" y="1009"/>
                  </a:lnTo>
                  <a:lnTo>
                    <a:pt x="75" y="1123"/>
                  </a:lnTo>
                  <a:lnTo>
                    <a:pt x="118" y="1238"/>
                  </a:lnTo>
                  <a:lnTo>
                    <a:pt x="170" y="1357"/>
                  </a:lnTo>
                  <a:lnTo>
                    <a:pt x="233" y="1479"/>
                  </a:lnTo>
                  <a:lnTo>
                    <a:pt x="304" y="1602"/>
                  </a:lnTo>
                  <a:lnTo>
                    <a:pt x="385" y="1728"/>
                  </a:lnTo>
                  <a:lnTo>
                    <a:pt x="475" y="1857"/>
                  </a:lnTo>
                  <a:lnTo>
                    <a:pt x="575" y="1989"/>
                  </a:lnTo>
                  <a:lnTo>
                    <a:pt x="685" y="2122"/>
                  </a:lnTo>
                  <a:lnTo>
                    <a:pt x="803" y="2257"/>
                  </a:lnTo>
                  <a:lnTo>
                    <a:pt x="931" y="2395"/>
                  </a:lnTo>
                  <a:lnTo>
                    <a:pt x="1069" y="2534"/>
                  </a:lnTo>
                  <a:lnTo>
                    <a:pt x="1215" y="2676"/>
                  </a:lnTo>
                  <a:lnTo>
                    <a:pt x="1370" y="2819"/>
                  </a:lnTo>
                  <a:lnTo>
                    <a:pt x="1536" y="2964"/>
                  </a:lnTo>
                  <a:lnTo>
                    <a:pt x="1710" y="3110"/>
                  </a:lnTo>
                  <a:lnTo>
                    <a:pt x="1894" y="3258"/>
                  </a:lnTo>
                  <a:lnTo>
                    <a:pt x="2087" y="3407"/>
                  </a:lnTo>
                  <a:lnTo>
                    <a:pt x="2289" y="3558"/>
                  </a:lnTo>
                  <a:lnTo>
                    <a:pt x="2500" y="3710"/>
                  </a:lnTo>
                  <a:lnTo>
                    <a:pt x="2720" y="3863"/>
                  </a:lnTo>
                  <a:lnTo>
                    <a:pt x="2949" y="4016"/>
                  </a:lnTo>
                  <a:lnTo>
                    <a:pt x="3188" y="4172"/>
                  </a:lnTo>
                  <a:lnTo>
                    <a:pt x="3434" y="4328"/>
                  </a:lnTo>
                  <a:lnTo>
                    <a:pt x="3691" y="4485"/>
                  </a:lnTo>
                  <a:lnTo>
                    <a:pt x="3691" y="8051"/>
                  </a:lnTo>
                  <a:lnTo>
                    <a:pt x="5598" y="8051"/>
                  </a:lnTo>
                  <a:lnTo>
                    <a:pt x="5598" y="5518"/>
                  </a:lnTo>
                  <a:lnTo>
                    <a:pt x="5676" y="5557"/>
                  </a:lnTo>
                  <a:lnTo>
                    <a:pt x="5753" y="5597"/>
                  </a:lnTo>
                  <a:lnTo>
                    <a:pt x="5834" y="5637"/>
                  </a:lnTo>
                  <a:lnTo>
                    <a:pt x="5915" y="5678"/>
                  </a:lnTo>
                  <a:lnTo>
                    <a:pt x="5997" y="5719"/>
                  </a:lnTo>
                  <a:lnTo>
                    <a:pt x="6081" y="5760"/>
                  </a:lnTo>
                  <a:lnTo>
                    <a:pt x="6167" y="5799"/>
                  </a:lnTo>
                  <a:lnTo>
                    <a:pt x="6253" y="5838"/>
                  </a:lnTo>
                  <a:lnTo>
                    <a:pt x="6253" y="8051"/>
                  </a:lnTo>
                  <a:lnTo>
                    <a:pt x="8073" y="8051"/>
                  </a:lnTo>
                  <a:lnTo>
                    <a:pt x="8073" y="6639"/>
                  </a:lnTo>
                  <a:lnTo>
                    <a:pt x="8149" y="6666"/>
                  </a:lnTo>
                  <a:lnTo>
                    <a:pt x="8226" y="6693"/>
                  </a:lnTo>
                  <a:lnTo>
                    <a:pt x="8302" y="6720"/>
                  </a:lnTo>
                  <a:lnTo>
                    <a:pt x="8377" y="6747"/>
                  </a:lnTo>
                  <a:lnTo>
                    <a:pt x="8451" y="6776"/>
                  </a:lnTo>
                  <a:lnTo>
                    <a:pt x="8526" y="6803"/>
                  </a:lnTo>
                  <a:lnTo>
                    <a:pt x="8598" y="6830"/>
                  </a:lnTo>
                  <a:lnTo>
                    <a:pt x="8670" y="6857"/>
                  </a:lnTo>
                  <a:lnTo>
                    <a:pt x="9093" y="8051"/>
                  </a:lnTo>
                  <a:lnTo>
                    <a:pt x="11218" y="8051"/>
                  </a:lnTo>
                  <a:lnTo>
                    <a:pt x="11218" y="7658"/>
                  </a:lnTo>
                  <a:lnTo>
                    <a:pt x="11299" y="7679"/>
                  </a:lnTo>
                  <a:lnTo>
                    <a:pt x="11379" y="7699"/>
                  </a:lnTo>
                  <a:lnTo>
                    <a:pt x="11459" y="7719"/>
                  </a:lnTo>
                  <a:lnTo>
                    <a:pt x="11538" y="7738"/>
                  </a:lnTo>
                  <a:lnTo>
                    <a:pt x="11617" y="7757"/>
                  </a:lnTo>
                  <a:lnTo>
                    <a:pt x="11697" y="7776"/>
                  </a:lnTo>
                  <a:lnTo>
                    <a:pt x="11777" y="7797"/>
                  </a:lnTo>
                  <a:lnTo>
                    <a:pt x="11859" y="7818"/>
                  </a:lnTo>
                  <a:lnTo>
                    <a:pt x="11859" y="8051"/>
                  </a:lnTo>
                  <a:lnTo>
                    <a:pt x="13082" y="8051"/>
                  </a:lnTo>
                  <a:lnTo>
                    <a:pt x="13281" y="8081"/>
                  </a:lnTo>
                  <a:lnTo>
                    <a:pt x="13477" y="8107"/>
                  </a:lnTo>
                  <a:lnTo>
                    <a:pt x="13669" y="8131"/>
                  </a:lnTo>
                  <a:lnTo>
                    <a:pt x="13857" y="8151"/>
                  </a:lnTo>
                  <a:lnTo>
                    <a:pt x="14044" y="8168"/>
                  </a:lnTo>
                  <a:lnTo>
                    <a:pt x="14225" y="8182"/>
                  </a:lnTo>
                  <a:lnTo>
                    <a:pt x="14404" y="8193"/>
                  </a:lnTo>
                  <a:lnTo>
                    <a:pt x="14577" y="8199"/>
                  </a:lnTo>
                  <a:lnTo>
                    <a:pt x="14748" y="8203"/>
                  </a:lnTo>
                  <a:lnTo>
                    <a:pt x="14913" y="8203"/>
                  </a:lnTo>
                  <a:lnTo>
                    <a:pt x="15074" y="8200"/>
                  </a:lnTo>
                  <a:lnTo>
                    <a:pt x="15231" y="8195"/>
                  </a:lnTo>
                  <a:lnTo>
                    <a:pt x="15384" y="8185"/>
                  </a:lnTo>
                  <a:lnTo>
                    <a:pt x="15531" y="8171"/>
                  </a:lnTo>
                  <a:lnTo>
                    <a:pt x="15674" y="8155"/>
                  </a:lnTo>
                  <a:lnTo>
                    <a:pt x="15811" y="8135"/>
                  </a:lnTo>
                  <a:lnTo>
                    <a:pt x="15944" y="8111"/>
                  </a:lnTo>
                  <a:lnTo>
                    <a:pt x="16071" y="8084"/>
                  </a:lnTo>
                  <a:lnTo>
                    <a:pt x="16193" y="8053"/>
                  </a:lnTo>
                  <a:lnTo>
                    <a:pt x="16310" y="8020"/>
                  </a:lnTo>
                  <a:lnTo>
                    <a:pt x="16420" y="7982"/>
                  </a:lnTo>
                  <a:lnTo>
                    <a:pt x="16525" y="7939"/>
                  </a:lnTo>
                  <a:lnTo>
                    <a:pt x="16624" y="7895"/>
                  </a:lnTo>
                  <a:lnTo>
                    <a:pt x="16717" y="7846"/>
                  </a:lnTo>
                  <a:lnTo>
                    <a:pt x="16804" y="7793"/>
                  </a:lnTo>
                  <a:lnTo>
                    <a:pt x="16885" y="7738"/>
                  </a:lnTo>
                  <a:lnTo>
                    <a:pt x="16960" y="7678"/>
                  </a:lnTo>
                  <a:lnTo>
                    <a:pt x="17028" y="7615"/>
                  </a:lnTo>
                  <a:lnTo>
                    <a:pt x="17088" y="7548"/>
                  </a:lnTo>
                  <a:lnTo>
                    <a:pt x="17143" y="7477"/>
                  </a:lnTo>
                  <a:lnTo>
                    <a:pt x="17190" y="7402"/>
                  </a:lnTo>
                  <a:lnTo>
                    <a:pt x="17231" y="7323"/>
                  </a:lnTo>
                  <a:lnTo>
                    <a:pt x="17266" y="7236"/>
                  </a:lnTo>
                  <a:lnTo>
                    <a:pt x="17291" y="7146"/>
                  </a:lnTo>
                  <a:lnTo>
                    <a:pt x="17304" y="7051"/>
                  </a:lnTo>
                  <a:lnTo>
                    <a:pt x="17307" y="6954"/>
                  </a:lnTo>
                  <a:lnTo>
                    <a:pt x="17299" y="6852"/>
                  </a:lnTo>
                  <a:lnTo>
                    <a:pt x="17281" y="6749"/>
                  </a:lnTo>
                  <a:lnTo>
                    <a:pt x="17254" y="6640"/>
                  </a:lnTo>
                  <a:lnTo>
                    <a:pt x="17215" y="6530"/>
                  </a:lnTo>
                  <a:lnTo>
                    <a:pt x="17167" y="6416"/>
                  </a:lnTo>
                  <a:lnTo>
                    <a:pt x="17110" y="6300"/>
                  </a:lnTo>
                  <a:lnTo>
                    <a:pt x="17043" y="6181"/>
                  </a:lnTo>
                  <a:lnTo>
                    <a:pt x="16967" y="6058"/>
                  </a:lnTo>
                  <a:lnTo>
                    <a:pt x="16882" y="5935"/>
                  </a:lnTo>
                  <a:lnTo>
                    <a:pt x="16788" y="5809"/>
                  </a:lnTo>
                  <a:lnTo>
                    <a:pt x="16685" y="5681"/>
                  </a:lnTo>
                  <a:lnTo>
                    <a:pt x="16574" y="5550"/>
                  </a:lnTo>
                  <a:lnTo>
                    <a:pt x="16454" y="5419"/>
                  </a:lnTo>
                  <a:lnTo>
                    <a:pt x="16326" y="5285"/>
                  </a:lnTo>
                  <a:lnTo>
                    <a:pt x="16190" y="5150"/>
                  </a:lnTo>
                  <a:lnTo>
                    <a:pt x="16046" y="5014"/>
                  </a:lnTo>
                  <a:lnTo>
                    <a:pt x="15894" y="4876"/>
                  </a:lnTo>
                  <a:lnTo>
                    <a:pt x="15734" y="4737"/>
                  </a:lnTo>
                  <a:lnTo>
                    <a:pt x="15568" y="4597"/>
                  </a:lnTo>
                  <a:lnTo>
                    <a:pt x="15395" y="4456"/>
                  </a:lnTo>
                  <a:lnTo>
                    <a:pt x="15214" y="4316"/>
                  </a:lnTo>
                  <a:lnTo>
                    <a:pt x="15026" y="4174"/>
                  </a:lnTo>
                  <a:lnTo>
                    <a:pt x="14831" y="4031"/>
                  </a:lnTo>
                  <a:lnTo>
                    <a:pt x="14631" y="3890"/>
                  </a:lnTo>
                  <a:lnTo>
                    <a:pt x="14423" y="3747"/>
                  </a:lnTo>
                  <a:lnTo>
                    <a:pt x="14210" y="3604"/>
                  </a:lnTo>
                  <a:lnTo>
                    <a:pt x="13991" y="3461"/>
                  </a:lnTo>
                  <a:lnTo>
                    <a:pt x="13766" y="332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grpSp>
      <p:sp>
        <p:nvSpPr>
          <p:cNvPr id="32" name="Text Box 155">
            <a:extLst>
              <a:ext uri="{FF2B5EF4-FFF2-40B4-BE49-F238E27FC236}">
                <a16:creationId xmlns:a16="http://schemas.microsoft.com/office/drawing/2014/main" id="{3C68991D-DA42-468F-8BCE-D2C989FC3827}"/>
              </a:ext>
            </a:extLst>
          </p:cNvPr>
          <p:cNvSpPr txBox="1">
            <a:spLocks noChangeArrowheads="1"/>
          </p:cNvSpPr>
          <p:nvPr userDrawn="1"/>
        </p:nvSpPr>
        <p:spPr bwMode="auto">
          <a:xfrm rot="16200000">
            <a:off x="-189706" y="3603598"/>
            <a:ext cx="2513012" cy="2746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a:lnSpc>
                <a:spcPct val="85000"/>
              </a:lnSpc>
              <a:spcBef>
                <a:spcPct val="40000"/>
              </a:spcBef>
            </a:pPr>
            <a:r>
              <a:rPr lang="en-US" altLang="en-US" sz="2100" i="1">
                <a:solidFill>
                  <a:srgbClr val="85B2DB"/>
                </a:solidFill>
                <a:latin typeface="Arial" panose="020B0604020202020204" pitchFamily="34" charset="0"/>
              </a:rPr>
              <a:t>www.inl.gov</a:t>
            </a:r>
          </a:p>
        </p:txBody>
      </p:sp>
      <p:grpSp>
        <p:nvGrpSpPr>
          <p:cNvPr id="33" name="Group 156">
            <a:extLst>
              <a:ext uri="{FF2B5EF4-FFF2-40B4-BE49-F238E27FC236}">
                <a16:creationId xmlns:a16="http://schemas.microsoft.com/office/drawing/2014/main" id="{DBB22BF8-CAE0-4D6E-BDC3-4DDE09A7AD72}"/>
              </a:ext>
            </a:extLst>
          </p:cNvPr>
          <p:cNvGrpSpPr>
            <a:grpSpLocks/>
          </p:cNvGrpSpPr>
          <p:nvPr userDrawn="1"/>
        </p:nvGrpSpPr>
        <p:grpSpPr bwMode="auto">
          <a:xfrm>
            <a:off x="2597151" y="0"/>
            <a:ext cx="416983" cy="6858000"/>
            <a:chOff x="1227" y="0"/>
            <a:chExt cx="197" cy="4320"/>
          </a:xfrm>
        </p:grpSpPr>
        <p:sp>
          <p:nvSpPr>
            <p:cNvPr id="34" name="Line 157">
              <a:extLst>
                <a:ext uri="{FF2B5EF4-FFF2-40B4-BE49-F238E27FC236}">
                  <a16:creationId xmlns:a16="http://schemas.microsoft.com/office/drawing/2014/main" id="{4C8C912D-0AC2-4D85-8E18-F7611500B7BB}"/>
                </a:ext>
              </a:extLst>
            </p:cNvPr>
            <p:cNvSpPr>
              <a:spLocks noChangeShapeType="1"/>
            </p:cNvSpPr>
            <p:nvPr userDrawn="1"/>
          </p:nvSpPr>
          <p:spPr bwMode="auto">
            <a:xfrm>
              <a:off x="1424" y="3140"/>
              <a:ext cx="0" cy="1180"/>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5" name="Line 158">
              <a:extLst>
                <a:ext uri="{FF2B5EF4-FFF2-40B4-BE49-F238E27FC236}">
                  <a16:creationId xmlns:a16="http://schemas.microsoft.com/office/drawing/2014/main" id="{14BAE7C0-1851-4665-945C-43B4E51D3A43}"/>
                </a:ext>
              </a:extLst>
            </p:cNvPr>
            <p:cNvSpPr>
              <a:spLocks noChangeShapeType="1"/>
            </p:cNvSpPr>
            <p:nvPr userDrawn="1"/>
          </p:nvSpPr>
          <p:spPr bwMode="auto">
            <a:xfrm flipH="1" flipV="1">
              <a:off x="1227" y="2943"/>
              <a:ext cx="195" cy="195"/>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36" name="Line 159">
              <a:extLst>
                <a:ext uri="{FF2B5EF4-FFF2-40B4-BE49-F238E27FC236}">
                  <a16:creationId xmlns:a16="http://schemas.microsoft.com/office/drawing/2014/main" id="{ED569A3A-900D-406B-80A0-2D05A0DEBBFD}"/>
                </a:ext>
              </a:extLst>
            </p:cNvPr>
            <p:cNvSpPr>
              <a:spLocks noChangeShapeType="1"/>
            </p:cNvSpPr>
            <p:nvPr userDrawn="1"/>
          </p:nvSpPr>
          <p:spPr bwMode="auto">
            <a:xfrm flipV="1">
              <a:off x="1229" y="0"/>
              <a:ext cx="0" cy="2943"/>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grpSp>
      <p:grpSp>
        <p:nvGrpSpPr>
          <p:cNvPr id="37" name="Group 160">
            <a:extLst>
              <a:ext uri="{FF2B5EF4-FFF2-40B4-BE49-F238E27FC236}">
                <a16:creationId xmlns:a16="http://schemas.microsoft.com/office/drawing/2014/main" id="{6907948D-5D0A-4763-A9FA-A54509944981}"/>
              </a:ext>
            </a:extLst>
          </p:cNvPr>
          <p:cNvGrpSpPr>
            <a:grpSpLocks/>
          </p:cNvGrpSpPr>
          <p:nvPr userDrawn="1"/>
        </p:nvGrpSpPr>
        <p:grpSpPr bwMode="auto">
          <a:xfrm>
            <a:off x="2514601" y="0"/>
            <a:ext cx="588433" cy="6858000"/>
            <a:chOff x="1188" y="0"/>
            <a:chExt cx="278" cy="4320"/>
          </a:xfrm>
        </p:grpSpPr>
        <p:sp>
          <p:nvSpPr>
            <p:cNvPr id="38" name="Rectangle 161">
              <a:extLst>
                <a:ext uri="{FF2B5EF4-FFF2-40B4-BE49-F238E27FC236}">
                  <a16:creationId xmlns:a16="http://schemas.microsoft.com/office/drawing/2014/main" id="{6F261D53-28E3-4B41-A924-DD0656687C3C}"/>
                </a:ext>
              </a:extLst>
            </p:cNvPr>
            <p:cNvSpPr>
              <a:spLocks noChangeArrowheads="1"/>
            </p:cNvSpPr>
            <p:nvPr userDrawn="1"/>
          </p:nvSpPr>
          <p:spPr bwMode="auto">
            <a:xfrm>
              <a:off x="1460" y="3360"/>
              <a:ext cx="6" cy="960"/>
            </a:xfrm>
            <a:prstGeom prst="rect">
              <a:avLst/>
            </a:prstGeom>
            <a:solidFill>
              <a:srgbClr val="FF660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39" name="Rectangle 162">
              <a:extLst>
                <a:ext uri="{FF2B5EF4-FFF2-40B4-BE49-F238E27FC236}">
                  <a16:creationId xmlns:a16="http://schemas.microsoft.com/office/drawing/2014/main" id="{CF403E0A-AC8B-4CB6-B816-52A1291D5211}"/>
                </a:ext>
              </a:extLst>
            </p:cNvPr>
            <p:cNvSpPr>
              <a:spLocks noChangeArrowheads="1"/>
            </p:cNvSpPr>
            <p:nvPr userDrawn="1"/>
          </p:nvSpPr>
          <p:spPr bwMode="auto">
            <a:xfrm rot="2700000">
              <a:off x="1133" y="3224"/>
              <a:ext cx="387" cy="6"/>
            </a:xfrm>
            <a:prstGeom prst="rect">
              <a:avLst/>
            </a:prstGeom>
            <a:solidFill>
              <a:srgbClr val="FF660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40" name="Rectangle 163">
              <a:extLst>
                <a:ext uri="{FF2B5EF4-FFF2-40B4-BE49-F238E27FC236}">
                  <a16:creationId xmlns:a16="http://schemas.microsoft.com/office/drawing/2014/main" id="{A37DA890-B64B-4052-BEFE-D2D006DB29E6}"/>
                </a:ext>
              </a:extLst>
            </p:cNvPr>
            <p:cNvSpPr>
              <a:spLocks noChangeArrowheads="1"/>
            </p:cNvSpPr>
            <p:nvPr userDrawn="1"/>
          </p:nvSpPr>
          <p:spPr bwMode="auto">
            <a:xfrm>
              <a:off x="1188" y="0"/>
              <a:ext cx="6" cy="3092"/>
            </a:xfrm>
            <a:prstGeom prst="rect">
              <a:avLst/>
            </a:prstGeom>
            <a:solidFill>
              <a:srgbClr val="FF660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grpSp>
      <p:sp>
        <p:nvSpPr>
          <p:cNvPr id="13314" name="Rectangle 2">
            <a:extLst>
              <a:ext uri="{FF2B5EF4-FFF2-40B4-BE49-F238E27FC236}">
                <a16:creationId xmlns:a16="http://schemas.microsoft.com/office/drawing/2014/main" id="{7556FD9A-1AD1-4B4A-A6E7-A265899AFE5D}"/>
              </a:ext>
            </a:extLst>
          </p:cNvPr>
          <p:cNvSpPr>
            <a:spLocks noGrp="1" noChangeArrowheads="1"/>
          </p:cNvSpPr>
          <p:nvPr>
            <p:ph type="ctrTitle"/>
          </p:nvPr>
        </p:nvSpPr>
        <p:spPr>
          <a:xfrm>
            <a:off x="3856567" y="1729312"/>
            <a:ext cx="7730067" cy="418576"/>
          </a:xfrm>
        </p:spPr>
        <p:txBody>
          <a:bodyPr anchor="b"/>
          <a:lstStyle>
            <a:lvl1pPr>
              <a:spcBef>
                <a:spcPct val="40000"/>
              </a:spcBef>
              <a:defRPr sz="3200"/>
            </a:lvl1pPr>
          </a:lstStyle>
          <a:p>
            <a:pPr lvl="0"/>
            <a:r>
              <a:rPr lang="en-US" altLang="en-US" noProof="0"/>
              <a:t>Click to edit Master title style</a:t>
            </a:r>
          </a:p>
        </p:txBody>
      </p:sp>
      <p:sp>
        <p:nvSpPr>
          <p:cNvPr id="13435" name="Rectangle 123">
            <a:extLst>
              <a:ext uri="{FF2B5EF4-FFF2-40B4-BE49-F238E27FC236}">
                <a16:creationId xmlns:a16="http://schemas.microsoft.com/office/drawing/2014/main" id="{E4054238-7489-408B-B893-1B15F062FFE0}"/>
              </a:ext>
            </a:extLst>
          </p:cNvPr>
          <p:cNvSpPr>
            <a:spLocks noGrp="1" noChangeArrowheads="1"/>
          </p:cNvSpPr>
          <p:nvPr>
            <p:ph type="subTitle" sz="quarter" idx="1"/>
          </p:nvPr>
        </p:nvSpPr>
        <p:spPr>
          <a:xfrm>
            <a:off x="3886201" y="2514600"/>
            <a:ext cx="7700433" cy="762000"/>
          </a:xfrm>
        </p:spPr>
        <p:txBody>
          <a:bodyPr/>
          <a:lstStyle>
            <a:lvl1pPr marL="0" indent="0">
              <a:spcBef>
                <a:spcPct val="20000"/>
              </a:spcBef>
              <a:buFontTx/>
              <a:buNone/>
              <a:defRPr b="1"/>
            </a:lvl1pPr>
          </a:lstStyle>
          <a:p>
            <a:pPr lvl="0"/>
            <a:r>
              <a:rPr lang="en-US" altLang="en-US" noProof="0"/>
              <a:t>Click to edit Master subtitle style</a:t>
            </a:r>
          </a:p>
        </p:txBody>
      </p:sp>
      <p:sp>
        <p:nvSpPr>
          <p:cNvPr id="41" name="Rectangle 124">
            <a:extLst>
              <a:ext uri="{FF2B5EF4-FFF2-40B4-BE49-F238E27FC236}">
                <a16:creationId xmlns:a16="http://schemas.microsoft.com/office/drawing/2014/main" id="{C5CC47D4-0D38-4C82-A430-B2222DF8069C}"/>
              </a:ext>
            </a:extLst>
          </p:cNvPr>
          <p:cNvSpPr>
            <a:spLocks noGrp="1" noChangeArrowheads="1"/>
          </p:cNvSpPr>
          <p:nvPr>
            <p:ph type="dt" sz="quarter" idx="10"/>
          </p:nvPr>
        </p:nvSpPr>
        <p:spPr bwMode="auto">
          <a:xfrm>
            <a:off x="3886201" y="3436938"/>
            <a:ext cx="7700433" cy="4572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lnSpc>
                <a:spcPct val="85000"/>
              </a:lnSpc>
              <a:spcBef>
                <a:spcPct val="40000"/>
              </a:spcBef>
              <a:defRPr sz="1600">
                <a:latin typeface="+mn-lt"/>
              </a:defRPr>
            </a:lvl1pPr>
          </a:lstStyle>
          <a:p>
            <a:pPr>
              <a:defRPr/>
            </a:pPr>
            <a:endParaRPr lang="en-US" altLang="en-US"/>
          </a:p>
        </p:txBody>
      </p:sp>
    </p:spTree>
    <p:extLst>
      <p:ext uri="{BB962C8B-B14F-4D97-AF65-F5344CB8AC3E}">
        <p14:creationId xmlns:p14="http://schemas.microsoft.com/office/powerpoint/2010/main" val="22537412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DC8C4-3630-4B3F-BD43-5F265988A1D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F4C822C-7EE0-4B60-96C5-1C9FBAE91EA7}"/>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4">
            <a:extLst>
              <a:ext uri="{FF2B5EF4-FFF2-40B4-BE49-F238E27FC236}">
                <a16:creationId xmlns:a16="http://schemas.microsoft.com/office/drawing/2014/main" id="{943A12AA-894F-484F-A868-CE579F3C855F}"/>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85">
            <a:extLst>
              <a:ext uri="{FF2B5EF4-FFF2-40B4-BE49-F238E27FC236}">
                <a16:creationId xmlns:a16="http://schemas.microsoft.com/office/drawing/2014/main" id="{58F1AB0C-B9A1-4905-B150-A2C45D806BB9}"/>
              </a:ext>
            </a:extLst>
          </p:cNvPr>
          <p:cNvSpPr>
            <a:spLocks noGrp="1" noChangeArrowheads="1"/>
          </p:cNvSpPr>
          <p:nvPr>
            <p:ph type="sldNum" sz="quarter" idx="11"/>
          </p:nvPr>
        </p:nvSpPr>
        <p:spPr>
          <a:ln/>
        </p:spPr>
        <p:txBody>
          <a:bodyPr/>
          <a:lstStyle>
            <a:lvl1pPr>
              <a:defRPr/>
            </a:lvl1pPr>
          </a:lstStyle>
          <a:p>
            <a:pPr>
              <a:defRPr/>
            </a:pPr>
            <a:fld id="{BBD190B0-995E-4948-88DD-56C70108B9E0}" type="slidenum">
              <a:rPr lang="en-US" altLang="en-US"/>
              <a:pPr>
                <a:defRPr/>
              </a:pPr>
              <a:t>‹#›</a:t>
            </a:fld>
            <a:endParaRPr lang="en-US" altLang="en-US"/>
          </a:p>
        </p:txBody>
      </p:sp>
    </p:spTree>
    <p:extLst>
      <p:ext uri="{BB962C8B-B14F-4D97-AF65-F5344CB8AC3E}">
        <p14:creationId xmlns:p14="http://schemas.microsoft.com/office/powerpoint/2010/main" val="27815660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D7904BC-A400-4CA5-894A-AF1E5FCD6F97}"/>
              </a:ext>
            </a:extLst>
          </p:cNvPr>
          <p:cNvSpPr>
            <a:spLocks noGrp="1"/>
          </p:cNvSpPr>
          <p:nvPr>
            <p:ph type="title" orient="vert"/>
          </p:nvPr>
        </p:nvSpPr>
        <p:spPr>
          <a:xfrm>
            <a:off x="11216146" y="1004888"/>
            <a:ext cx="366254" cy="51181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103D05-A607-4F9E-8C69-5777C535CA49}"/>
              </a:ext>
            </a:extLst>
          </p:cNvPr>
          <p:cNvSpPr>
            <a:spLocks noGrp="1"/>
          </p:cNvSpPr>
          <p:nvPr>
            <p:ph type="body" orient="vert" idx="1"/>
          </p:nvPr>
        </p:nvSpPr>
        <p:spPr>
          <a:xfrm>
            <a:off x="607485" y="1004888"/>
            <a:ext cx="8028516" cy="51181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4">
            <a:extLst>
              <a:ext uri="{FF2B5EF4-FFF2-40B4-BE49-F238E27FC236}">
                <a16:creationId xmlns:a16="http://schemas.microsoft.com/office/drawing/2014/main" id="{8B2ED3A2-159D-4689-81DE-53EACB18B2B2}"/>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85">
            <a:extLst>
              <a:ext uri="{FF2B5EF4-FFF2-40B4-BE49-F238E27FC236}">
                <a16:creationId xmlns:a16="http://schemas.microsoft.com/office/drawing/2014/main" id="{20BE0CC6-A893-4185-91CD-6FB02B54DBA9}"/>
              </a:ext>
            </a:extLst>
          </p:cNvPr>
          <p:cNvSpPr>
            <a:spLocks noGrp="1" noChangeArrowheads="1"/>
          </p:cNvSpPr>
          <p:nvPr>
            <p:ph type="sldNum" sz="quarter" idx="11"/>
          </p:nvPr>
        </p:nvSpPr>
        <p:spPr>
          <a:ln/>
        </p:spPr>
        <p:txBody>
          <a:bodyPr/>
          <a:lstStyle>
            <a:lvl1pPr>
              <a:defRPr/>
            </a:lvl1pPr>
          </a:lstStyle>
          <a:p>
            <a:pPr>
              <a:defRPr/>
            </a:pPr>
            <a:fld id="{51E91D56-B8DF-431D-B110-9ACD274552B8}" type="slidenum">
              <a:rPr lang="en-US" altLang="en-US"/>
              <a:pPr>
                <a:defRPr/>
              </a:pPr>
              <a:t>‹#›</a:t>
            </a:fld>
            <a:endParaRPr lang="en-US" altLang="en-US"/>
          </a:p>
        </p:txBody>
      </p:sp>
    </p:spTree>
    <p:extLst>
      <p:ext uri="{BB962C8B-B14F-4D97-AF65-F5344CB8AC3E}">
        <p14:creationId xmlns:p14="http://schemas.microsoft.com/office/powerpoint/2010/main" val="2970256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75095" y="1156181"/>
            <a:ext cx="10292080" cy="923330"/>
          </a:xfrm>
        </p:spPr>
        <p:txBody>
          <a:bodyPr>
            <a:spAutoFit/>
          </a:bodyPr>
          <a:lstStyle>
            <a:lvl1pPr>
              <a:defRPr sz="1500">
                <a:latin typeface="Arial" panose="020B0604020202020204" pitchFamily="34" charset="0"/>
                <a:cs typeface="Arial" panose="020B0604020202020204" pitchFamily="34" charset="0"/>
              </a:defRPr>
            </a:lvl1pPr>
            <a:lvl2pPr>
              <a:defRPr sz="135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9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itle 13"/>
          <p:cNvSpPr>
            <a:spLocks noGrp="1"/>
          </p:cNvSpPr>
          <p:nvPr>
            <p:ph type="title"/>
          </p:nvPr>
        </p:nvSpPr>
        <p:spPr>
          <a:xfrm>
            <a:off x="607485" y="1004889"/>
            <a:ext cx="10974916" cy="274691"/>
          </a:xfrm>
        </p:spPr>
        <p:txBody>
          <a:bodyPr/>
          <a:lstStyle>
            <a:lvl1pPr>
              <a:defRPr sz="2100">
                <a:latin typeface="Arial" panose="020B0604020202020204" pitchFamily="34" charset="0"/>
                <a:cs typeface="Arial" panose="020B0604020202020204" pitchFamily="34" charset="0"/>
              </a:defRPr>
            </a:lvl1pPr>
          </a:lstStyle>
          <a:p>
            <a:r>
              <a:rPr lang="en-US" dirty="0"/>
              <a:t>Click to edit Master title style</a:t>
            </a:r>
          </a:p>
        </p:txBody>
      </p:sp>
      <p:sp>
        <p:nvSpPr>
          <p:cNvPr id="5" name="Footer Placeholder 3"/>
          <p:cNvSpPr>
            <a:spLocks noGrp="1"/>
          </p:cNvSpPr>
          <p:nvPr>
            <p:ph type="ftr" sz="quarter" idx="11"/>
          </p:nvPr>
        </p:nvSpPr>
        <p:spPr>
          <a:xfrm>
            <a:off x="675097" y="6483993"/>
            <a:ext cx="10872039" cy="123111"/>
          </a:xfrm>
          <a:prstGeom prst="rect">
            <a:avLst/>
          </a:prstGeom>
        </p:spPr>
        <p:txBody>
          <a:bodyPr/>
          <a:lstStyle>
            <a:lvl1pPr>
              <a:defRPr>
                <a:latin typeface="+mn-lt"/>
              </a:defRPr>
            </a:lvl1pPr>
          </a:lstStyle>
          <a:p>
            <a:pPr>
              <a:defRPr/>
            </a:pPr>
            <a:endParaRPr lang="en-US" dirty="0">
              <a:solidFill>
                <a:prstClr val="black">
                  <a:tint val="75000"/>
                </a:prstClr>
              </a:solidFill>
            </a:endParaRPr>
          </a:p>
        </p:txBody>
      </p:sp>
      <p:sp>
        <p:nvSpPr>
          <p:cNvPr id="6" name="Slide Number Placeholder 4"/>
          <p:cNvSpPr>
            <a:spLocks noGrp="1"/>
          </p:cNvSpPr>
          <p:nvPr>
            <p:ph type="sldNum" sz="quarter" idx="12"/>
          </p:nvPr>
        </p:nvSpPr>
        <p:spPr>
          <a:xfrm>
            <a:off x="11335540" y="6570666"/>
            <a:ext cx="856461" cy="123111"/>
          </a:xfrm>
        </p:spPr>
        <p:txBody>
          <a:bodyPr/>
          <a:lstStyle>
            <a:lvl1pPr>
              <a:defRPr>
                <a:latin typeface="+mn-lt"/>
              </a:defRPr>
            </a:lvl1pPr>
          </a:lstStyle>
          <a:p>
            <a:pPr>
              <a:defRPr/>
            </a:pPr>
            <a:fld id="{0B0D5911-593C-4B7A-998F-6DBC76EF3BD7}" type="slidenum">
              <a:rPr lang="en-US" smtClean="0">
                <a:solidFill>
                  <a:prstClr val="black">
                    <a:tint val="75000"/>
                  </a:prstClr>
                </a:solidFill>
              </a:rPr>
              <a:pPr>
                <a:defRPr/>
              </a:pPr>
              <a:t>‹#›</a:t>
            </a:fld>
            <a:endParaRPr lang="en-US" dirty="0">
              <a:solidFill>
                <a:prstClr val="black">
                  <a:tint val="75000"/>
                </a:prstClr>
              </a:solidFill>
            </a:endParaRPr>
          </a:p>
        </p:txBody>
      </p:sp>
    </p:spTree>
    <p:extLst>
      <p:ext uri="{BB962C8B-B14F-4D97-AF65-F5344CB8AC3E}">
        <p14:creationId xmlns:p14="http://schemas.microsoft.com/office/powerpoint/2010/main" val="40697612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Header/Subhead/Text">
    <p:spTree>
      <p:nvGrpSpPr>
        <p:cNvPr id="1" name=""/>
        <p:cNvGrpSpPr/>
        <p:nvPr/>
      </p:nvGrpSpPr>
      <p:grpSpPr>
        <a:xfrm>
          <a:off x="0" y="0"/>
          <a:ext cx="0" cy="0"/>
          <a:chOff x="0" y="0"/>
          <a:chExt cx="0" cy="0"/>
        </a:xfrm>
      </p:grpSpPr>
      <p:sp>
        <p:nvSpPr>
          <p:cNvPr id="15" name="Text Placeholder 13"/>
          <p:cNvSpPr>
            <a:spLocks noGrp="1"/>
          </p:cNvSpPr>
          <p:nvPr>
            <p:ph type="body" sz="quarter" idx="16" hasCustomPrompt="1"/>
          </p:nvPr>
        </p:nvSpPr>
        <p:spPr>
          <a:xfrm>
            <a:off x="632180" y="917223"/>
            <a:ext cx="10974917" cy="327905"/>
          </a:xfrm>
          <a:prstGeom prst="rect">
            <a:avLst/>
          </a:prstGeom>
        </p:spPr>
        <p:txBody>
          <a:bodyPr vert="horz"/>
          <a:lstStyle>
            <a:lvl1pPr marL="0" indent="0">
              <a:buFontTx/>
              <a:buNone/>
              <a:defRPr sz="2000" baseline="0">
                <a:solidFill>
                  <a:srgbClr val="000000"/>
                </a:solidFill>
              </a:defRPr>
            </a:lvl1pPr>
            <a:lvl2pPr marL="457200" indent="0">
              <a:buFontTx/>
              <a:buNone/>
              <a:defRPr sz="2000"/>
            </a:lvl2pPr>
            <a:lvl3pPr marL="914400" indent="0">
              <a:buFontTx/>
              <a:buNone/>
              <a:defRPr sz="2000"/>
            </a:lvl3pPr>
            <a:lvl4pPr marL="1371600" indent="0">
              <a:buFontTx/>
              <a:buNone/>
              <a:defRPr sz="2000"/>
            </a:lvl4pPr>
            <a:lvl5pPr marL="1828800" indent="0">
              <a:buFontTx/>
              <a:buNone/>
              <a:defRPr sz="2000"/>
            </a:lvl5pPr>
          </a:lstStyle>
          <a:p>
            <a:pPr lvl="0"/>
            <a:r>
              <a:rPr lang="en-US" dirty="0"/>
              <a:t>Click to Edit Subhead</a:t>
            </a:r>
          </a:p>
        </p:txBody>
      </p:sp>
      <p:sp>
        <p:nvSpPr>
          <p:cNvPr id="16" name="Title 1"/>
          <p:cNvSpPr>
            <a:spLocks noGrp="1"/>
          </p:cNvSpPr>
          <p:nvPr>
            <p:ph type="ctrTitle" hasCustomPrompt="1"/>
          </p:nvPr>
        </p:nvSpPr>
        <p:spPr>
          <a:xfrm>
            <a:off x="605368" y="454026"/>
            <a:ext cx="10977032" cy="436031"/>
          </a:xfrm>
          <a:prstGeom prst="rect">
            <a:avLst/>
          </a:prstGeom>
        </p:spPr>
        <p:txBody>
          <a:bodyPr anchor="t">
            <a:noAutofit/>
          </a:bodyPr>
          <a:lstStyle>
            <a:lvl1pPr algn="l">
              <a:defRPr sz="2800" b="1" i="0" cap="none">
                <a:solidFill>
                  <a:srgbClr val="000000"/>
                </a:solidFill>
                <a:latin typeface="Arial"/>
                <a:cs typeface="Arial"/>
              </a:defRPr>
            </a:lvl1pPr>
          </a:lstStyle>
          <a:p>
            <a:r>
              <a:rPr lang="en-US" dirty="0"/>
              <a:t>Click to Edit Header</a:t>
            </a:r>
          </a:p>
        </p:txBody>
      </p:sp>
      <p:sp>
        <p:nvSpPr>
          <p:cNvPr id="3" name="Text Placeholder 2"/>
          <p:cNvSpPr>
            <a:spLocks noGrp="1"/>
          </p:cNvSpPr>
          <p:nvPr>
            <p:ph type="body" sz="quarter" idx="17" hasCustomPrompt="1"/>
          </p:nvPr>
        </p:nvSpPr>
        <p:spPr>
          <a:xfrm>
            <a:off x="609600" y="1412876"/>
            <a:ext cx="10998200" cy="4879975"/>
          </a:xfrm>
          <a:prstGeom prst="rect">
            <a:avLst/>
          </a:prstGeom>
        </p:spPr>
        <p:txBody>
          <a:bodyPr vert="horz"/>
          <a:lstStyle>
            <a:lvl1pPr>
              <a:defRPr/>
            </a:lvl1pPr>
          </a:lstStyle>
          <a:p>
            <a:pPr lvl="0"/>
            <a:r>
              <a:rPr lang="en-US" dirty="0"/>
              <a:t>Click to add text</a:t>
            </a:r>
          </a:p>
        </p:txBody>
      </p:sp>
      <p:sp>
        <p:nvSpPr>
          <p:cNvPr id="17" name="Title 5"/>
          <p:cNvSpPr txBox="1">
            <a:spLocks/>
          </p:cNvSpPr>
          <p:nvPr userDrawn="1"/>
        </p:nvSpPr>
        <p:spPr>
          <a:xfrm>
            <a:off x="10329335" y="6504211"/>
            <a:ext cx="1642015" cy="311727"/>
          </a:xfrm>
          <a:prstGeom prst="rect">
            <a:avLst/>
          </a:prstGeom>
        </p:spPr>
        <p:txBody>
          <a:bodyPr anchor="t">
            <a:noAutofit/>
          </a:bodyPr>
          <a:lstStyle>
            <a:lvl1pPr algn="l" defTabSz="457200" rtl="0" eaLnBrk="1" latinLnBrk="0" hangingPunct="1">
              <a:spcBef>
                <a:spcPct val="0"/>
              </a:spcBef>
              <a:buNone/>
              <a:defRPr sz="2800" b="1" i="0" kern="1200" cap="none">
                <a:solidFill>
                  <a:srgbClr val="000000"/>
                </a:solidFill>
                <a:latin typeface="Arial"/>
                <a:ea typeface="+mj-ea"/>
                <a:cs typeface="Arial"/>
              </a:defRPr>
            </a:lvl1pPr>
          </a:lstStyle>
          <a:p>
            <a:pPr algn="r"/>
            <a:r>
              <a:rPr lang="en-US" sz="1000" b="1" kern="500" spc="200" dirty="0">
                <a:solidFill>
                  <a:schemeClr val="accent3"/>
                </a:solidFill>
              </a:rPr>
              <a:t>jpl.nasa.gov</a:t>
            </a:r>
          </a:p>
        </p:txBody>
      </p:sp>
      <p:sp>
        <p:nvSpPr>
          <p:cNvPr id="14" name="Date Placeholder 13"/>
          <p:cNvSpPr>
            <a:spLocks noGrp="1"/>
          </p:cNvSpPr>
          <p:nvPr>
            <p:ph type="dt" sz="half" idx="18"/>
          </p:nvPr>
        </p:nvSpPr>
        <p:spPr/>
        <p:txBody>
          <a:bodyPr/>
          <a:lstStyle/>
          <a:p>
            <a:endParaRPr lang="en-US" dirty="0"/>
          </a:p>
        </p:txBody>
      </p:sp>
      <p:sp>
        <p:nvSpPr>
          <p:cNvPr id="18" name="Footer Placeholder 17"/>
          <p:cNvSpPr>
            <a:spLocks noGrp="1"/>
          </p:cNvSpPr>
          <p:nvPr>
            <p:ph type="ftr" sz="quarter" idx="19"/>
          </p:nvPr>
        </p:nvSpPr>
        <p:spPr/>
        <p:txBody>
          <a:bodyPr/>
          <a:lstStyle/>
          <a:p>
            <a:endParaRPr lang="en-US" dirty="0"/>
          </a:p>
        </p:txBody>
      </p:sp>
      <p:sp>
        <p:nvSpPr>
          <p:cNvPr id="19" name="Slide Number Placeholder 18"/>
          <p:cNvSpPr>
            <a:spLocks noGrp="1"/>
          </p:cNvSpPr>
          <p:nvPr>
            <p:ph type="sldNum" sz="quarter" idx="20"/>
          </p:nvPr>
        </p:nvSpPr>
        <p:spPr/>
        <p:txBody>
          <a:bodyPr/>
          <a:lstStyle/>
          <a:p>
            <a:fld id="{F1E51A9F-9D40-144B-9666-6B30B75E8C1B}" type="slidenum">
              <a:rPr lang="en-US" smtClean="0"/>
              <a:pPr/>
              <a:t>‹#›</a:t>
            </a:fld>
            <a:endParaRPr lang="en-US" dirty="0"/>
          </a:p>
        </p:txBody>
      </p:sp>
    </p:spTree>
    <p:extLst>
      <p:ext uri="{BB962C8B-B14F-4D97-AF65-F5344CB8AC3E}">
        <p14:creationId xmlns:p14="http://schemas.microsoft.com/office/powerpoint/2010/main" val="19594348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Header/Content">
    <p:spTree>
      <p:nvGrpSpPr>
        <p:cNvPr id="1" name=""/>
        <p:cNvGrpSpPr/>
        <p:nvPr/>
      </p:nvGrpSpPr>
      <p:grpSpPr>
        <a:xfrm>
          <a:off x="0" y="0"/>
          <a:ext cx="0" cy="0"/>
          <a:chOff x="0" y="0"/>
          <a:chExt cx="0" cy="0"/>
        </a:xfrm>
      </p:grpSpPr>
      <p:sp>
        <p:nvSpPr>
          <p:cNvPr id="19" name="Title 1"/>
          <p:cNvSpPr>
            <a:spLocks noGrp="1"/>
          </p:cNvSpPr>
          <p:nvPr>
            <p:ph type="ctrTitle" hasCustomPrompt="1"/>
          </p:nvPr>
        </p:nvSpPr>
        <p:spPr>
          <a:xfrm>
            <a:off x="605368" y="454026"/>
            <a:ext cx="10977032" cy="436031"/>
          </a:xfrm>
          <a:prstGeom prst="rect">
            <a:avLst/>
          </a:prstGeom>
        </p:spPr>
        <p:txBody>
          <a:bodyPr anchor="t">
            <a:noAutofit/>
          </a:bodyPr>
          <a:lstStyle>
            <a:lvl1pPr algn="l">
              <a:defRPr sz="2800" b="1" i="0" cap="none">
                <a:solidFill>
                  <a:srgbClr val="000000"/>
                </a:solidFill>
                <a:latin typeface="Arial"/>
                <a:cs typeface="Arial"/>
              </a:defRPr>
            </a:lvl1pPr>
          </a:lstStyle>
          <a:p>
            <a:r>
              <a:rPr lang="en-US" dirty="0"/>
              <a:t>Click to Edit Header</a:t>
            </a:r>
          </a:p>
        </p:txBody>
      </p:sp>
      <p:sp>
        <p:nvSpPr>
          <p:cNvPr id="3" name="Content Placeholder 2"/>
          <p:cNvSpPr>
            <a:spLocks noGrp="1"/>
          </p:cNvSpPr>
          <p:nvPr>
            <p:ph sz="quarter" idx="18" hasCustomPrompt="1"/>
          </p:nvPr>
        </p:nvSpPr>
        <p:spPr>
          <a:xfrm>
            <a:off x="0" y="1412875"/>
            <a:ext cx="12192000" cy="5030788"/>
          </a:xfrm>
          <a:prstGeom prst="rect">
            <a:avLst/>
          </a:prstGeom>
        </p:spPr>
        <p:txBody>
          <a:bodyPr vert="horz"/>
          <a:lstStyle>
            <a:lvl1pPr>
              <a:defRPr baseline="0"/>
            </a:lvl1pPr>
          </a:lstStyle>
          <a:p>
            <a:pPr lvl="0"/>
            <a:r>
              <a:rPr lang="en-US" dirty="0"/>
              <a:t>Click to add content</a:t>
            </a:r>
          </a:p>
        </p:txBody>
      </p:sp>
      <p:sp>
        <p:nvSpPr>
          <p:cNvPr id="15" name="Title 5"/>
          <p:cNvSpPr txBox="1">
            <a:spLocks/>
          </p:cNvSpPr>
          <p:nvPr userDrawn="1"/>
        </p:nvSpPr>
        <p:spPr>
          <a:xfrm>
            <a:off x="10329335" y="6504211"/>
            <a:ext cx="1642015" cy="311727"/>
          </a:xfrm>
          <a:prstGeom prst="rect">
            <a:avLst/>
          </a:prstGeom>
        </p:spPr>
        <p:txBody>
          <a:bodyPr anchor="t">
            <a:noAutofit/>
          </a:bodyPr>
          <a:lstStyle>
            <a:lvl1pPr algn="l" defTabSz="457200" rtl="0" eaLnBrk="1" latinLnBrk="0" hangingPunct="1">
              <a:spcBef>
                <a:spcPct val="0"/>
              </a:spcBef>
              <a:buNone/>
              <a:defRPr sz="2800" b="1" i="0" kern="1200" cap="none">
                <a:solidFill>
                  <a:srgbClr val="000000"/>
                </a:solidFill>
                <a:latin typeface="Arial"/>
                <a:ea typeface="+mj-ea"/>
                <a:cs typeface="Arial"/>
              </a:defRPr>
            </a:lvl1pPr>
          </a:lstStyle>
          <a:p>
            <a:pPr algn="r"/>
            <a:r>
              <a:rPr lang="en-US" sz="1000" b="1" kern="500" spc="200" dirty="0">
                <a:solidFill>
                  <a:schemeClr val="accent3"/>
                </a:solidFill>
              </a:rPr>
              <a:t>jpl.nasa.gov</a:t>
            </a:r>
          </a:p>
        </p:txBody>
      </p:sp>
      <p:sp>
        <p:nvSpPr>
          <p:cNvPr id="10" name="Date Placeholder 9"/>
          <p:cNvSpPr>
            <a:spLocks noGrp="1"/>
          </p:cNvSpPr>
          <p:nvPr>
            <p:ph type="dt" sz="half" idx="19"/>
          </p:nvPr>
        </p:nvSpPr>
        <p:spPr/>
        <p:txBody>
          <a:bodyPr/>
          <a:lstStyle/>
          <a:p>
            <a:endParaRPr lang="en-US" dirty="0"/>
          </a:p>
        </p:txBody>
      </p:sp>
      <p:sp>
        <p:nvSpPr>
          <p:cNvPr id="16" name="Footer Placeholder 15"/>
          <p:cNvSpPr>
            <a:spLocks noGrp="1"/>
          </p:cNvSpPr>
          <p:nvPr>
            <p:ph type="ftr" sz="quarter" idx="20"/>
          </p:nvPr>
        </p:nvSpPr>
        <p:spPr/>
        <p:txBody>
          <a:bodyPr/>
          <a:lstStyle/>
          <a:p>
            <a:endParaRPr lang="en-US" dirty="0"/>
          </a:p>
        </p:txBody>
      </p:sp>
      <p:sp>
        <p:nvSpPr>
          <p:cNvPr id="17" name="Slide Number Placeholder 16"/>
          <p:cNvSpPr>
            <a:spLocks noGrp="1"/>
          </p:cNvSpPr>
          <p:nvPr>
            <p:ph type="sldNum" sz="quarter" idx="21"/>
          </p:nvPr>
        </p:nvSpPr>
        <p:spPr/>
        <p:txBody>
          <a:bodyPr/>
          <a:lstStyle/>
          <a:p>
            <a:fld id="{F1E51A9F-9D40-144B-9666-6B30B75E8C1B}" type="slidenum">
              <a:rPr lang="en-US" smtClean="0"/>
              <a:pPr/>
              <a:t>‹#›</a:t>
            </a:fld>
            <a:endParaRPr lang="en-US" dirty="0"/>
          </a:p>
        </p:txBody>
      </p:sp>
    </p:spTree>
    <p:extLst>
      <p:ext uri="{BB962C8B-B14F-4D97-AF65-F5344CB8AC3E}">
        <p14:creationId xmlns:p14="http://schemas.microsoft.com/office/powerpoint/2010/main" val="27869285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p>
        </p:txBody>
      </p:sp>
      <p:sp>
        <p:nvSpPr>
          <p:cNvPr id="6" name="Text Placeholder 4"/>
          <p:cNvSpPr>
            <a:spLocks noGrp="1"/>
          </p:cNvSpPr>
          <p:nvPr>
            <p:ph type="body" sz="quarter" idx="17" hasCustomPrompt="1"/>
          </p:nvPr>
        </p:nvSpPr>
        <p:spPr>
          <a:xfrm>
            <a:off x="609602" y="149734"/>
            <a:ext cx="10972801" cy="251482"/>
          </a:xfrm>
          <a:prstGeom prst="rect">
            <a:avLst/>
          </a:prstGeom>
        </p:spPr>
        <p:txBody>
          <a:bodyPr anchor="t">
            <a:noAutofit/>
          </a:bodyPr>
          <a:lstStyle>
            <a:lvl1pPr marL="0" indent="0" algn="l">
              <a:buNone/>
              <a:tabLst/>
              <a:defRPr sz="750" baseline="0">
                <a:solidFill>
                  <a:schemeClr val="bg1">
                    <a:lumMod val="50000"/>
                  </a:schemeClr>
                </a:solidFill>
                <a:latin typeface="+mj-lt"/>
              </a:defRPr>
            </a:lvl1pPr>
            <a:lvl2pPr marL="308610" indent="0">
              <a:buNone/>
              <a:defRPr sz="750"/>
            </a:lvl2pPr>
            <a:lvl3pPr marL="582930" indent="0">
              <a:buNone/>
              <a:defRPr sz="750"/>
            </a:lvl3pPr>
            <a:lvl4pPr marL="788670" indent="0">
              <a:buNone/>
              <a:defRPr sz="750"/>
            </a:lvl4pPr>
            <a:lvl5pPr marL="994410" indent="0">
              <a:buNone/>
              <a:defRPr sz="750"/>
            </a:lvl5pPr>
          </a:lstStyle>
          <a:p>
            <a:pPr lvl="0"/>
            <a:r>
              <a:rPr lang="en-US" dirty="0"/>
              <a:t>Theme, project or mission name (optional)</a:t>
            </a:r>
          </a:p>
        </p:txBody>
      </p:sp>
      <p:sp>
        <p:nvSpPr>
          <p:cNvPr id="10" name="Content Placeholder 9"/>
          <p:cNvSpPr>
            <a:spLocks noGrp="1"/>
          </p:cNvSpPr>
          <p:nvPr>
            <p:ph sz="quarter" idx="18"/>
          </p:nvPr>
        </p:nvSpPr>
        <p:spPr>
          <a:xfrm>
            <a:off x="609601" y="1600201"/>
            <a:ext cx="10972801" cy="4525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9"/>
          </p:nvPr>
        </p:nvSpPr>
        <p:spPr/>
        <p:txBody>
          <a:bodyPr/>
          <a:lstStyle/>
          <a:p>
            <a:endParaRPr lang="en-US" dirty="0"/>
          </a:p>
        </p:txBody>
      </p:sp>
      <p:sp>
        <p:nvSpPr>
          <p:cNvPr id="5" name="Footer Placeholder 4"/>
          <p:cNvSpPr>
            <a:spLocks noGrp="1"/>
          </p:cNvSpPr>
          <p:nvPr>
            <p:ph type="ftr" sz="quarter" idx="20"/>
          </p:nvPr>
        </p:nvSpPr>
        <p:spPr/>
        <p:txBody>
          <a:bodyPr/>
          <a:lstStyle/>
          <a:p>
            <a:endParaRPr lang="en-US" dirty="0"/>
          </a:p>
        </p:txBody>
      </p:sp>
      <p:sp>
        <p:nvSpPr>
          <p:cNvPr id="7" name="Slide Number Placeholder 6"/>
          <p:cNvSpPr>
            <a:spLocks noGrp="1"/>
          </p:cNvSpPr>
          <p:nvPr>
            <p:ph type="sldNum" sz="quarter" idx="21"/>
          </p:nvPr>
        </p:nvSpPr>
        <p:spPr/>
        <p:txBody>
          <a:bodyPr/>
          <a:lstStyle/>
          <a:p>
            <a:endParaRPr lang="en-US" dirty="0"/>
          </a:p>
        </p:txBody>
      </p:sp>
    </p:spTree>
    <p:extLst>
      <p:ext uri="{BB962C8B-B14F-4D97-AF65-F5344CB8AC3E}">
        <p14:creationId xmlns:p14="http://schemas.microsoft.com/office/powerpoint/2010/main" val="14601402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mj-lt"/>
              </a:defRPr>
            </a:lvl1pPr>
          </a:lstStyle>
          <a:p>
            <a:r>
              <a:rPr lang="en-US"/>
              <a:t>Click to edit Master title style</a:t>
            </a:r>
          </a:p>
        </p:txBody>
      </p:sp>
      <p:sp>
        <p:nvSpPr>
          <p:cNvPr id="6" name="Text Placeholder 4"/>
          <p:cNvSpPr>
            <a:spLocks noGrp="1"/>
          </p:cNvSpPr>
          <p:nvPr>
            <p:ph type="body" sz="quarter" idx="17" hasCustomPrompt="1"/>
          </p:nvPr>
        </p:nvSpPr>
        <p:spPr>
          <a:xfrm>
            <a:off x="609602" y="149734"/>
            <a:ext cx="10972801" cy="251482"/>
          </a:xfrm>
          <a:prstGeom prst="rect">
            <a:avLst/>
          </a:prstGeom>
        </p:spPr>
        <p:txBody>
          <a:bodyPr anchor="t">
            <a:noAutofit/>
          </a:bodyPr>
          <a:lstStyle>
            <a:lvl1pPr marL="0" indent="0" algn="l">
              <a:buNone/>
              <a:tabLst/>
              <a:defRPr sz="750" baseline="0">
                <a:solidFill>
                  <a:schemeClr val="bg1">
                    <a:lumMod val="50000"/>
                  </a:schemeClr>
                </a:solidFill>
                <a:latin typeface="+mj-lt"/>
              </a:defRPr>
            </a:lvl1pPr>
            <a:lvl2pPr marL="308610" indent="0">
              <a:buNone/>
              <a:defRPr sz="750"/>
            </a:lvl2pPr>
            <a:lvl3pPr marL="582930" indent="0">
              <a:buNone/>
              <a:defRPr sz="750"/>
            </a:lvl3pPr>
            <a:lvl4pPr marL="788670" indent="0">
              <a:buNone/>
              <a:defRPr sz="750"/>
            </a:lvl4pPr>
            <a:lvl5pPr marL="994410" indent="0">
              <a:buNone/>
              <a:defRPr sz="750"/>
            </a:lvl5pPr>
          </a:lstStyle>
          <a:p>
            <a:pPr lvl="0"/>
            <a:r>
              <a:rPr lang="en-US" dirty="0"/>
              <a:t>Theme, project or mission name (optional)</a:t>
            </a:r>
          </a:p>
        </p:txBody>
      </p:sp>
      <p:sp>
        <p:nvSpPr>
          <p:cNvPr id="10" name="Content Placeholder 9"/>
          <p:cNvSpPr>
            <a:spLocks noGrp="1"/>
          </p:cNvSpPr>
          <p:nvPr>
            <p:ph sz="quarter" idx="18"/>
          </p:nvPr>
        </p:nvSpPr>
        <p:spPr>
          <a:xfrm>
            <a:off x="609601" y="1600201"/>
            <a:ext cx="10972801" cy="452596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9"/>
          </p:nvPr>
        </p:nvSpPr>
        <p:spPr/>
        <p:txBody>
          <a:bodyPr/>
          <a:lstStyle/>
          <a:p>
            <a:endParaRPr lang="en-US" dirty="0"/>
          </a:p>
        </p:txBody>
      </p:sp>
      <p:sp>
        <p:nvSpPr>
          <p:cNvPr id="5" name="Footer Placeholder 4"/>
          <p:cNvSpPr>
            <a:spLocks noGrp="1"/>
          </p:cNvSpPr>
          <p:nvPr>
            <p:ph type="ftr" sz="quarter" idx="20"/>
          </p:nvPr>
        </p:nvSpPr>
        <p:spPr/>
        <p:txBody>
          <a:bodyPr/>
          <a:lstStyle/>
          <a:p>
            <a:endParaRPr lang="en-US" dirty="0"/>
          </a:p>
        </p:txBody>
      </p:sp>
      <p:sp>
        <p:nvSpPr>
          <p:cNvPr id="7" name="Slide Number Placeholder 6"/>
          <p:cNvSpPr>
            <a:spLocks noGrp="1"/>
          </p:cNvSpPr>
          <p:nvPr>
            <p:ph type="sldNum" sz="quarter" idx="21"/>
          </p:nvPr>
        </p:nvSpPr>
        <p:spPr/>
        <p:txBody>
          <a:bodyPr/>
          <a:lstStyle/>
          <a:p>
            <a:endParaRPr lang="en-US" dirty="0"/>
          </a:p>
        </p:txBody>
      </p:sp>
    </p:spTree>
    <p:extLst>
      <p:ext uri="{BB962C8B-B14F-4D97-AF65-F5344CB8AC3E}">
        <p14:creationId xmlns:p14="http://schemas.microsoft.com/office/powerpoint/2010/main" val="48308562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Title Slide (choose 1 image)">
    <p:bg>
      <p:bgPr>
        <a:solidFill>
          <a:schemeClr val="bg1"/>
        </a:solidFill>
        <a:effectLst/>
      </p:bgPr>
    </p:bg>
    <p:spTree>
      <p:nvGrpSpPr>
        <p:cNvPr id="1" name=""/>
        <p:cNvGrpSpPr/>
        <p:nvPr/>
      </p:nvGrpSpPr>
      <p:grpSpPr>
        <a:xfrm>
          <a:off x="0" y="0"/>
          <a:ext cx="0" cy="0"/>
          <a:chOff x="0" y="0"/>
          <a:chExt cx="0" cy="0"/>
        </a:xfrm>
      </p:grpSpPr>
      <p:pic>
        <p:nvPicPr>
          <p:cNvPr id="22" name="Picture 21">
            <a:extLst>
              <a:ext uri="{FF2B5EF4-FFF2-40B4-BE49-F238E27FC236}">
                <a16:creationId xmlns:a16="http://schemas.microsoft.com/office/drawing/2014/main" id="{CAB25CD1-AAEC-2944-A880-5B3FABFD1194}"/>
              </a:ext>
            </a:extLst>
          </p:cNvPr>
          <p:cNvPicPr>
            <a:picLocks noChangeAspect="1"/>
          </p:cNvPicPr>
          <p:nvPr userDrawn="1"/>
        </p:nvPicPr>
        <p:blipFill rotWithShape="1">
          <a:blip r:embed="rId2"/>
          <a:srcRect r="8559"/>
          <a:stretch/>
        </p:blipFill>
        <p:spPr>
          <a:xfrm>
            <a:off x="1" y="0"/>
            <a:ext cx="12192000" cy="5374964"/>
          </a:xfrm>
          <a:prstGeom prst="rect">
            <a:avLst/>
          </a:prstGeom>
        </p:spPr>
      </p:pic>
      <p:sp>
        <p:nvSpPr>
          <p:cNvPr id="25" name="Rectangle 24">
            <a:extLst>
              <a:ext uri="{FF2B5EF4-FFF2-40B4-BE49-F238E27FC236}">
                <a16:creationId xmlns:a16="http://schemas.microsoft.com/office/drawing/2014/main" id="{270F98C0-379B-1340-8EC0-CDA501596876}"/>
              </a:ext>
            </a:extLst>
          </p:cNvPr>
          <p:cNvSpPr/>
          <p:nvPr userDrawn="1"/>
        </p:nvSpPr>
        <p:spPr>
          <a:xfrm>
            <a:off x="0" y="0"/>
            <a:ext cx="12192000" cy="5424932"/>
          </a:xfrm>
          <a:prstGeom prst="rect">
            <a:avLst/>
          </a:prstGeom>
          <a:gradFill>
            <a:gsLst>
              <a:gs pos="0">
                <a:schemeClr val="bg1">
                  <a:alpha val="0"/>
                </a:schemeClr>
              </a:gs>
              <a:gs pos="76000">
                <a:schemeClr val="bg1"/>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nvGrpSpPr>
          <p:cNvPr id="13" name="blue/green box bottom">
            <a:extLst>
              <a:ext uri="{FF2B5EF4-FFF2-40B4-BE49-F238E27FC236}">
                <a16:creationId xmlns:a16="http://schemas.microsoft.com/office/drawing/2014/main" id="{01F9400E-D49A-AA40-B4BD-53F03EC31D76}"/>
              </a:ext>
            </a:extLst>
          </p:cNvPr>
          <p:cNvGrpSpPr/>
          <p:nvPr userDrawn="1"/>
        </p:nvGrpSpPr>
        <p:grpSpPr>
          <a:xfrm>
            <a:off x="0" y="5340350"/>
            <a:ext cx="12192000" cy="1517650"/>
            <a:chOff x="0" y="5340350"/>
            <a:chExt cx="12192000" cy="1517650"/>
          </a:xfrm>
        </p:grpSpPr>
        <p:sp>
          <p:nvSpPr>
            <p:cNvPr id="11" name="Rectangle 10">
              <a:extLst>
                <a:ext uri="{FF2B5EF4-FFF2-40B4-BE49-F238E27FC236}">
                  <a16:creationId xmlns:a16="http://schemas.microsoft.com/office/drawing/2014/main" id="{7C04B8F3-C379-C04D-8634-1CDEC81586E2}"/>
                </a:ext>
              </a:extLst>
            </p:cNvPr>
            <p:cNvSpPr/>
            <p:nvPr userDrawn="1"/>
          </p:nvSpPr>
          <p:spPr bwMode="auto">
            <a:xfrm>
              <a:off x="0" y="5444519"/>
              <a:ext cx="12192000" cy="1413481"/>
            </a:xfrm>
            <a:prstGeom prst="rect">
              <a:avLst/>
            </a:prstGeom>
            <a:solidFill>
              <a:srgbClr val="07519E"/>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286"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sp>
          <p:nvSpPr>
            <p:cNvPr id="12" name="Rectangle 11">
              <a:extLst>
                <a:ext uri="{FF2B5EF4-FFF2-40B4-BE49-F238E27FC236}">
                  <a16:creationId xmlns:a16="http://schemas.microsoft.com/office/drawing/2014/main" id="{003207E4-91BC-AB48-939F-AAC2AA29BF23}"/>
                </a:ext>
              </a:extLst>
            </p:cNvPr>
            <p:cNvSpPr/>
            <p:nvPr userDrawn="1"/>
          </p:nvSpPr>
          <p:spPr bwMode="auto">
            <a:xfrm>
              <a:off x="0" y="5340350"/>
              <a:ext cx="12192000" cy="104169"/>
            </a:xfrm>
            <a:prstGeom prst="rect">
              <a:avLst/>
            </a:prstGeom>
            <a:solidFill>
              <a:srgbClr val="8EC423"/>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286"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New Roman" pitchFamily="18" charset="0"/>
              </a:endParaRPr>
            </a:p>
          </p:txBody>
        </p:sp>
      </p:grpSp>
      <p:sp>
        <p:nvSpPr>
          <p:cNvPr id="21" name="Text Placeholder 20">
            <a:extLst>
              <a:ext uri="{FF2B5EF4-FFF2-40B4-BE49-F238E27FC236}">
                <a16:creationId xmlns:a16="http://schemas.microsoft.com/office/drawing/2014/main" id="{E1DFF24A-6025-2847-8C93-29954BFB7B89}"/>
              </a:ext>
            </a:extLst>
          </p:cNvPr>
          <p:cNvSpPr>
            <a:spLocks noGrp="1"/>
          </p:cNvSpPr>
          <p:nvPr>
            <p:ph type="body" sz="quarter" idx="13" hasCustomPrompt="1"/>
          </p:nvPr>
        </p:nvSpPr>
        <p:spPr>
          <a:xfrm>
            <a:off x="3014134" y="1953910"/>
            <a:ext cx="9177865" cy="2292350"/>
          </a:xfrm>
          <a:noFill/>
        </p:spPr>
        <p:txBody>
          <a:bodyPr wrap="square" lIns="365760" tIns="822960" rIns="274320" bIns="822960" anchor="ctr" anchorCtr="0">
            <a:noAutofit/>
          </a:bodyPr>
          <a:lstStyle>
            <a:lvl1pPr marL="0" indent="0">
              <a:buFont typeface="Arial" panose="020B0604020202020204" pitchFamily="34" charset="0"/>
              <a:buNone/>
              <a:tabLst/>
              <a:defRPr sz="3400" b="1" i="0">
                <a:solidFill>
                  <a:schemeClr val="tx2"/>
                </a:solidFill>
                <a:latin typeface="Arial" panose="020B0604020202020204" pitchFamily="34" charset="0"/>
                <a:cs typeface="Arial" panose="020B0604020202020204" pitchFamily="34" charset="0"/>
              </a:defRPr>
            </a:lvl1pPr>
            <a:lvl2pPr marL="9525" indent="0">
              <a:buFontTx/>
              <a:buNone/>
              <a:tabLst/>
              <a:defRPr sz="2200">
                <a:solidFill>
                  <a:schemeClr val="tx2"/>
                </a:solidFill>
                <a:latin typeface="Arial" panose="020B0604020202020204" pitchFamily="34" charset="0"/>
                <a:cs typeface="Arial" panose="020B0604020202020204" pitchFamily="34" charset="0"/>
              </a:defRPr>
            </a:lvl2pPr>
            <a:lvl3pPr marL="914286" indent="0">
              <a:buFontTx/>
              <a:buNone/>
              <a:defRPr/>
            </a:lvl3pPr>
            <a:lvl4pPr marL="1371430" indent="0">
              <a:buFontTx/>
              <a:buNone/>
              <a:defRPr/>
            </a:lvl4pPr>
            <a:lvl5pPr marL="1828573" indent="0">
              <a:buFontTx/>
              <a:buNone/>
              <a:defRPr/>
            </a:lvl5pPr>
          </a:lstStyle>
          <a:p>
            <a:pPr lvl="0"/>
            <a:r>
              <a:rPr lang="en-US" dirty="0"/>
              <a:t>Click to edit title</a:t>
            </a:r>
          </a:p>
          <a:p>
            <a:pPr lvl="1"/>
            <a:r>
              <a:rPr lang="en-US" dirty="0"/>
              <a:t>Click to edit subtitle</a:t>
            </a:r>
          </a:p>
        </p:txBody>
      </p:sp>
      <p:pic>
        <p:nvPicPr>
          <p:cNvPr id="5" name="Picture 4">
            <a:extLst>
              <a:ext uri="{FF2B5EF4-FFF2-40B4-BE49-F238E27FC236}">
                <a16:creationId xmlns:a16="http://schemas.microsoft.com/office/drawing/2014/main" id="{63374119-B3D1-BA43-8719-0792647D55C5}"/>
              </a:ext>
            </a:extLst>
          </p:cNvPr>
          <p:cNvPicPr>
            <a:picLocks noChangeAspect="1"/>
          </p:cNvPicPr>
          <p:nvPr userDrawn="1"/>
        </p:nvPicPr>
        <p:blipFill>
          <a:blip r:embed="rId3"/>
          <a:srcRect/>
          <a:stretch/>
        </p:blipFill>
        <p:spPr>
          <a:xfrm>
            <a:off x="8315232" y="5899151"/>
            <a:ext cx="3330289" cy="484631"/>
          </a:xfrm>
          <a:prstGeom prst="rect">
            <a:avLst/>
          </a:prstGeom>
        </p:spPr>
      </p:pic>
      <p:sp>
        <p:nvSpPr>
          <p:cNvPr id="14" name="Text Placeholder 3">
            <a:extLst>
              <a:ext uri="{FF2B5EF4-FFF2-40B4-BE49-F238E27FC236}">
                <a16:creationId xmlns:a16="http://schemas.microsoft.com/office/drawing/2014/main" id="{F4F2F8D8-C03D-DF41-BF95-AEFFFD155041}"/>
              </a:ext>
            </a:extLst>
          </p:cNvPr>
          <p:cNvSpPr>
            <a:spLocks noGrp="1"/>
          </p:cNvSpPr>
          <p:nvPr>
            <p:ph type="body" sz="quarter" idx="20" hasCustomPrompt="1"/>
          </p:nvPr>
        </p:nvSpPr>
        <p:spPr>
          <a:xfrm>
            <a:off x="893523" y="689986"/>
            <a:ext cx="2889336" cy="1048200"/>
          </a:xfrm>
        </p:spPr>
        <p:txBody>
          <a:bodyPr anchor="b" anchorCtr="0"/>
          <a:lstStyle>
            <a:lvl1pPr marL="0" indent="0">
              <a:spcBef>
                <a:spcPts val="500"/>
              </a:spcBef>
              <a:buFontTx/>
              <a:buNone/>
              <a:defRPr sz="1600">
                <a:solidFill>
                  <a:schemeClr val="bg1"/>
                </a:solidFill>
                <a:effectLst/>
              </a:defRPr>
            </a:lvl1pPr>
          </a:lstStyle>
          <a:p>
            <a:r>
              <a:rPr lang="en-US" dirty="0"/>
              <a:t>June 1, 2020</a:t>
            </a:r>
          </a:p>
          <a:p>
            <a:pPr>
              <a:spcBef>
                <a:spcPts val="500"/>
              </a:spcBef>
            </a:pPr>
            <a:r>
              <a:rPr lang="en-US" sz="1800" dirty="0"/>
              <a:t>Presenter Name</a:t>
            </a:r>
          </a:p>
        </p:txBody>
      </p:sp>
    </p:spTree>
    <p:extLst>
      <p:ext uri="{BB962C8B-B14F-4D97-AF65-F5344CB8AC3E}">
        <p14:creationId xmlns:p14="http://schemas.microsoft.com/office/powerpoint/2010/main" val="4058760729"/>
      </p:ext>
    </p:extLst>
  </p:cSld>
  <p:clrMapOvr>
    <a:overrideClrMapping bg1="lt1" tx1="dk1" bg2="lt2" tx2="dk2" accent1="accent1" accent2="accent2" accent3="accent3" accent4="accent4" accent5="accent5" accent6="accent6" hlink="hlink" folHlink="folHlink"/>
  </p:clrMapOvr>
  <p:extLst>
    <p:ext uri="{DCECCB84-F9BA-43D5-87BE-67443E8EF086}">
      <p15:sldGuideLst xmlns:p15="http://schemas.microsoft.com/office/powerpoint/2012/main">
        <p15:guide id="2" pos="2880">
          <p15:clr>
            <a:srgbClr val="FBAE40"/>
          </p15:clr>
        </p15:guide>
        <p15:guide id="3" orient="horz" pos="1920">
          <p15:clr>
            <a:srgbClr val="FBAE40"/>
          </p15:clr>
        </p15:guide>
        <p15:guide id="4" pos="399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C5EE-7A70-7D44-877F-2A9D26623273}"/>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Tree>
    <p:extLst>
      <p:ext uri="{BB962C8B-B14F-4D97-AF65-F5344CB8AC3E}">
        <p14:creationId xmlns:p14="http://schemas.microsoft.com/office/powerpoint/2010/main" val="247464409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nd Content Full Footer">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0DF224CA-CE17-7D41-B86C-EAB03715B26C}"/>
              </a:ext>
            </a:extLst>
          </p:cNvPr>
          <p:cNvSpPr/>
          <p:nvPr userDrawn="1"/>
        </p:nvSpPr>
        <p:spPr>
          <a:xfrm>
            <a:off x="0" y="6388101"/>
            <a:ext cx="12192000"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1" name="Rectangle 20">
            <a:extLst>
              <a:ext uri="{FF2B5EF4-FFF2-40B4-BE49-F238E27FC236}">
                <a16:creationId xmlns:a16="http://schemas.microsoft.com/office/drawing/2014/main" id="{0C694467-341C-D74D-AD80-3302F5CEDB2A}"/>
              </a:ext>
            </a:extLst>
          </p:cNvPr>
          <p:cNvSpPr/>
          <p:nvPr userDrawn="1"/>
        </p:nvSpPr>
        <p:spPr>
          <a:xfrm>
            <a:off x="0" y="6467505"/>
            <a:ext cx="12192000"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a:extLst>
              <a:ext uri="{FF2B5EF4-FFF2-40B4-BE49-F238E27FC236}">
                <a16:creationId xmlns:a16="http://schemas.microsoft.com/office/drawing/2014/main" id="{503EC5EE-7A70-7D44-877F-2A9D26623273}"/>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pic>
        <p:nvPicPr>
          <p:cNvPr id="22" name="Picture 21">
            <a:extLst>
              <a:ext uri="{FF2B5EF4-FFF2-40B4-BE49-F238E27FC236}">
                <a16:creationId xmlns:a16="http://schemas.microsoft.com/office/drawing/2014/main" id="{45B71BC2-5635-8644-9B34-09FFA64B519D}"/>
              </a:ext>
            </a:extLst>
          </p:cNvPr>
          <p:cNvPicPr>
            <a:picLocks noChangeAspect="1"/>
          </p:cNvPicPr>
          <p:nvPr userDrawn="1"/>
        </p:nvPicPr>
        <p:blipFill>
          <a:blip r:embed="rId2"/>
          <a:stretch>
            <a:fillRect/>
          </a:stretch>
        </p:blipFill>
        <p:spPr>
          <a:xfrm>
            <a:off x="8763000" y="6619909"/>
            <a:ext cx="2895600" cy="101600"/>
          </a:xfrm>
          <a:prstGeom prst="rect">
            <a:avLst/>
          </a:prstGeom>
        </p:spPr>
      </p:pic>
    </p:spTree>
    <p:extLst>
      <p:ext uri="{BB962C8B-B14F-4D97-AF65-F5344CB8AC3E}">
        <p14:creationId xmlns:p14="http://schemas.microsoft.com/office/powerpoint/2010/main" val="13730407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3BCD96-30D3-4FDF-B563-B8505FA8F2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07DA7EC-6E95-4738-B10F-4F53E0A8813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84">
            <a:extLst>
              <a:ext uri="{FF2B5EF4-FFF2-40B4-BE49-F238E27FC236}">
                <a16:creationId xmlns:a16="http://schemas.microsoft.com/office/drawing/2014/main" id="{AEDEBC3C-3AC4-4822-9038-6FF030EE3B52}"/>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85">
            <a:extLst>
              <a:ext uri="{FF2B5EF4-FFF2-40B4-BE49-F238E27FC236}">
                <a16:creationId xmlns:a16="http://schemas.microsoft.com/office/drawing/2014/main" id="{1E5AE17D-1E55-49D5-A5AA-53A0B7A6937B}"/>
              </a:ext>
            </a:extLst>
          </p:cNvPr>
          <p:cNvSpPr>
            <a:spLocks noGrp="1" noChangeArrowheads="1"/>
          </p:cNvSpPr>
          <p:nvPr>
            <p:ph type="sldNum" sz="quarter" idx="11"/>
          </p:nvPr>
        </p:nvSpPr>
        <p:spPr>
          <a:ln/>
        </p:spPr>
        <p:txBody>
          <a:bodyPr/>
          <a:lstStyle>
            <a:lvl1pPr>
              <a:defRPr/>
            </a:lvl1pPr>
          </a:lstStyle>
          <a:p>
            <a:pPr>
              <a:defRPr/>
            </a:pPr>
            <a:fld id="{F5DE7ED1-7AE4-4F3B-898E-6F4FA16C2845}" type="slidenum">
              <a:rPr lang="en-US" altLang="en-US"/>
              <a:pPr>
                <a:defRPr/>
              </a:pPr>
              <a:t>‹#›</a:t>
            </a:fld>
            <a:endParaRPr lang="en-US" altLang="en-US"/>
          </a:p>
        </p:txBody>
      </p:sp>
    </p:spTree>
    <p:extLst>
      <p:ext uri="{BB962C8B-B14F-4D97-AF65-F5344CB8AC3E}">
        <p14:creationId xmlns:p14="http://schemas.microsoft.com/office/powerpoint/2010/main" val="37116236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rge 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C5EE-7A70-7D44-877F-2A9D26623273}"/>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7" name="Picture Placeholder 6">
            <a:extLst>
              <a:ext uri="{FF2B5EF4-FFF2-40B4-BE49-F238E27FC236}">
                <a16:creationId xmlns:a16="http://schemas.microsoft.com/office/drawing/2014/main" id="{EE6D6083-77A6-334A-8C7F-A5F18D4F5F87}"/>
              </a:ext>
            </a:extLst>
          </p:cNvPr>
          <p:cNvSpPr>
            <a:spLocks noGrp="1"/>
          </p:cNvSpPr>
          <p:nvPr>
            <p:ph type="pic" sz="quarter" idx="13" hasCustomPrompt="1"/>
          </p:nvPr>
        </p:nvSpPr>
        <p:spPr>
          <a:xfrm>
            <a:off x="1250867" y="1706871"/>
            <a:ext cx="10415587" cy="4360553"/>
          </a:xfrm>
          <a:prstGeom prst="rect">
            <a:avLst/>
          </a:prstGeom>
        </p:spPr>
        <p:txBody>
          <a:bodyPr/>
          <a:lstStyle>
            <a:lvl1pPr marL="0" marR="0" indent="0" algn="l" defTabSz="914286" rtl="0" eaLnBrk="1" fontAlgn="auto" latinLnBrk="0" hangingPunct="1">
              <a:lnSpc>
                <a:spcPct val="90000"/>
              </a:lnSpc>
              <a:spcBef>
                <a:spcPts val="1000"/>
              </a:spcBef>
              <a:spcAft>
                <a:spcPts val="0"/>
              </a:spcAft>
              <a:buClr>
                <a:schemeClr val="bg2"/>
              </a:buClr>
              <a:buSzTx/>
              <a:buFontTx/>
              <a:buNone/>
              <a:tabLst/>
              <a:defRPr sz="2000">
                <a:solidFill>
                  <a:schemeClr val="bg1">
                    <a:lumMod val="65000"/>
                  </a:schemeClr>
                </a:solidFill>
              </a:defRPr>
            </a:lvl1pPr>
          </a:lstStyle>
          <a:p>
            <a:r>
              <a:rPr lang="en-US" dirty="0"/>
              <a:t>Click photo icon below to insert picture</a:t>
            </a:r>
            <a:br>
              <a:rPr lang="en-US" dirty="0"/>
            </a:br>
            <a:r>
              <a:rPr lang="en-US" dirty="0"/>
              <a:t>(if replacing picture, you will have to reset your crop area)</a:t>
            </a:r>
          </a:p>
          <a:p>
            <a:endParaRPr lang="en-US" dirty="0"/>
          </a:p>
        </p:txBody>
      </p:sp>
    </p:spTree>
    <p:extLst>
      <p:ext uri="{BB962C8B-B14F-4D97-AF65-F5344CB8AC3E}">
        <p14:creationId xmlns:p14="http://schemas.microsoft.com/office/powerpoint/2010/main" val="14953434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Blank Full Footer">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E10B892C-0753-1249-99F6-52B85CC34E7B}"/>
              </a:ext>
            </a:extLst>
          </p:cNvPr>
          <p:cNvSpPr/>
          <p:nvPr userDrawn="1"/>
        </p:nvSpPr>
        <p:spPr>
          <a:xfrm>
            <a:off x="0" y="6388101"/>
            <a:ext cx="12192000"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14" name="Rectangle 13">
            <a:extLst>
              <a:ext uri="{FF2B5EF4-FFF2-40B4-BE49-F238E27FC236}">
                <a16:creationId xmlns:a16="http://schemas.microsoft.com/office/drawing/2014/main" id="{D7674017-7D68-FC43-86AB-F0F30FBC0DC0}"/>
              </a:ext>
            </a:extLst>
          </p:cNvPr>
          <p:cNvSpPr/>
          <p:nvPr userDrawn="1"/>
        </p:nvSpPr>
        <p:spPr>
          <a:xfrm>
            <a:off x="0" y="6467505"/>
            <a:ext cx="12192000"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5" name="Picture 14">
            <a:extLst>
              <a:ext uri="{FF2B5EF4-FFF2-40B4-BE49-F238E27FC236}">
                <a16:creationId xmlns:a16="http://schemas.microsoft.com/office/drawing/2014/main" id="{2BE234E4-FB66-8045-A303-17ED694A8BCB}"/>
              </a:ext>
            </a:extLst>
          </p:cNvPr>
          <p:cNvPicPr>
            <a:picLocks noChangeAspect="1"/>
          </p:cNvPicPr>
          <p:nvPr userDrawn="1"/>
        </p:nvPicPr>
        <p:blipFill>
          <a:blip r:embed="rId2"/>
          <a:stretch>
            <a:fillRect/>
          </a:stretch>
        </p:blipFill>
        <p:spPr>
          <a:xfrm>
            <a:off x="8763000" y="6619909"/>
            <a:ext cx="2895600" cy="101600"/>
          </a:xfrm>
          <a:prstGeom prst="rect">
            <a:avLst/>
          </a:prstGeom>
        </p:spPr>
      </p:pic>
      <p:sp>
        <p:nvSpPr>
          <p:cNvPr id="2" name="Title 1">
            <a:extLst>
              <a:ext uri="{FF2B5EF4-FFF2-40B4-BE49-F238E27FC236}">
                <a16:creationId xmlns:a16="http://schemas.microsoft.com/office/drawing/2014/main" id="{503EC5EE-7A70-7D44-877F-2A9D26623273}"/>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Tree>
    <p:extLst>
      <p:ext uri="{BB962C8B-B14F-4D97-AF65-F5344CB8AC3E}">
        <p14:creationId xmlns:p14="http://schemas.microsoft.com/office/powerpoint/2010/main" val="251417001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Photo Lef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C5EE-7A70-7D44-877F-2A9D26623273}"/>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a:xfrm>
            <a:off x="6553674" y="1724217"/>
            <a:ext cx="5013455" cy="4207040"/>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7" name="Picture Placeholder 5">
            <a:extLst>
              <a:ext uri="{FF2B5EF4-FFF2-40B4-BE49-F238E27FC236}">
                <a16:creationId xmlns:a16="http://schemas.microsoft.com/office/drawing/2014/main" id="{705329EE-4FB4-5A4D-AB92-8FB39F637855}"/>
              </a:ext>
            </a:extLst>
          </p:cNvPr>
          <p:cNvSpPr>
            <a:spLocks noGrp="1"/>
          </p:cNvSpPr>
          <p:nvPr>
            <p:ph type="pic" sz="quarter" idx="13" hasCustomPrompt="1"/>
          </p:nvPr>
        </p:nvSpPr>
        <p:spPr>
          <a:xfrm>
            <a:off x="1151465" y="1724217"/>
            <a:ext cx="5081651" cy="4207040"/>
          </a:xfrm>
          <a:prstGeom prst="rect">
            <a:avLst/>
          </a:prstGeom>
        </p:spPr>
        <p:txBody>
          <a:bodyPr>
            <a:normAutofit/>
          </a:bodyPr>
          <a:lstStyle>
            <a:lvl1pPr marL="0" indent="0">
              <a:buFontTx/>
              <a:buNone/>
              <a:defRPr sz="2000">
                <a:solidFill>
                  <a:schemeClr val="bg1">
                    <a:lumMod val="65000"/>
                  </a:schemeClr>
                </a:solidFill>
              </a:defRPr>
            </a:lvl1pPr>
          </a:lstStyle>
          <a:p>
            <a:r>
              <a:rPr lang="en-US" dirty="0"/>
              <a:t>Click photo icon below to insert picture</a:t>
            </a:r>
            <a:br>
              <a:rPr lang="en-US" dirty="0"/>
            </a:br>
            <a:r>
              <a:rPr lang="en-US" dirty="0"/>
              <a:t>(if replacing picture, you will have to reset your crop area)</a:t>
            </a:r>
          </a:p>
        </p:txBody>
      </p:sp>
    </p:spTree>
    <p:extLst>
      <p:ext uri="{BB962C8B-B14F-4D97-AF65-F5344CB8AC3E}">
        <p14:creationId xmlns:p14="http://schemas.microsoft.com/office/powerpoint/2010/main" val="41380330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Photo Righ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3EC5EE-7A70-7D44-877F-2A9D26623273}"/>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a:xfrm>
            <a:off x="1151475" y="1724217"/>
            <a:ext cx="5013455" cy="4207040"/>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7" name="Picture Placeholder 5">
            <a:extLst>
              <a:ext uri="{FF2B5EF4-FFF2-40B4-BE49-F238E27FC236}">
                <a16:creationId xmlns:a16="http://schemas.microsoft.com/office/drawing/2014/main" id="{705329EE-4FB4-5A4D-AB92-8FB39F637855}"/>
              </a:ext>
            </a:extLst>
          </p:cNvPr>
          <p:cNvSpPr>
            <a:spLocks noGrp="1"/>
          </p:cNvSpPr>
          <p:nvPr>
            <p:ph type="pic" sz="quarter" idx="13" hasCustomPrompt="1"/>
          </p:nvPr>
        </p:nvSpPr>
        <p:spPr>
          <a:xfrm>
            <a:off x="6485463" y="1724217"/>
            <a:ext cx="5081651" cy="4207040"/>
          </a:xfrm>
          <a:prstGeom prst="rect">
            <a:avLst/>
          </a:prstGeom>
        </p:spPr>
        <p:txBody>
          <a:bodyPr>
            <a:normAutofit/>
          </a:bodyPr>
          <a:lstStyle>
            <a:lvl1pPr marL="0" indent="0">
              <a:buFontTx/>
              <a:buNone/>
              <a:defRPr sz="2000">
                <a:solidFill>
                  <a:schemeClr val="bg1">
                    <a:lumMod val="65000"/>
                  </a:schemeClr>
                </a:solidFill>
              </a:defRPr>
            </a:lvl1pPr>
          </a:lstStyle>
          <a:p>
            <a:r>
              <a:rPr lang="en-US" dirty="0"/>
              <a:t>Click photo icon below to insert picture</a:t>
            </a:r>
            <a:br>
              <a:rPr lang="en-US" dirty="0"/>
            </a:br>
            <a:r>
              <a:rPr lang="en-US" dirty="0"/>
              <a:t>(if replacing picture, you will have to reset your crop area)</a:t>
            </a:r>
          </a:p>
        </p:txBody>
      </p:sp>
    </p:spTree>
    <p:extLst>
      <p:ext uri="{BB962C8B-B14F-4D97-AF65-F5344CB8AC3E}">
        <p14:creationId xmlns:p14="http://schemas.microsoft.com/office/powerpoint/2010/main" val="5054624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Grey Box Photo Righ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a:xfrm>
            <a:off x="1151466" y="1724217"/>
            <a:ext cx="6704153" cy="4207040"/>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8" name="Rectangle 7">
            <a:extLst>
              <a:ext uri="{FF2B5EF4-FFF2-40B4-BE49-F238E27FC236}">
                <a16:creationId xmlns:a16="http://schemas.microsoft.com/office/drawing/2014/main" id="{9B2EB56D-A175-2340-8316-CB2D73FC70C2}"/>
              </a:ext>
            </a:extLst>
          </p:cNvPr>
          <p:cNvSpPr/>
          <p:nvPr userDrawn="1"/>
        </p:nvSpPr>
        <p:spPr>
          <a:xfrm>
            <a:off x="8229600" y="0"/>
            <a:ext cx="3962400" cy="6467504"/>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Picture Placeholder 5">
            <a:extLst>
              <a:ext uri="{FF2B5EF4-FFF2-40B4-BE49-F238E27FC236}">
                <a16:creationId xmlns:a16="http://schemas.microsoft.com/office/drawing/2014/main" id="{AEB60818-A426-D644-9EEA-D2FB1CBDFB58}"/>
              </a:ext>
            </a:extLst>
          </p:cNvPr>
          <p:cNvSpPr>
            <a:spLocks noGrp="1"/>
          </p:cNvSpPr>
          <p:nvPr>
            <p:ph type="pic" sz="quarter" idx="13" hasCustomPrompt="1"/>
          </p:nvPr>
        </p:nvSpPr>
        <p:spPr>
          <a:xfrm>
            <a:off x="8628715" y="522288"/>
            <a:ext cx="3169920" cy="4389019"/>
          </a:xfrm>
          <a:prstGeom prst="rect">
            <a:avLst/>
          </a:prstGeom>
        </p:spPr>
        <p:txBody>
          <a:bodyPr>
            <a:normAutofit/>
          </a:bodyPr>
          <a:lstStyle>
            <a:lvl1pPr marL="0" indent="0">
              <a:buFontTx/>
              <a:buNone/>
              <a:defRPr sz="2000">
                <a:solidFill>
                  <a:schemeClr val="bg1">
                    <a:lumMod val="65000"/>
                  </a:schemeClr>
                </a:solidFill>
              </a:defRPr>
            </a:lvl1pPr>
          </a:lstStyle>
          <a:p>
            <a:r>
              <a:rPr lang="en-US" dirty="0"/>
              <a:t>Click photo icon below to insert picture</a:t>
            </a:r>
            <a:br>
              <a:rPr lang="en-US" dirty="0"/>
            </a:br>
            <a:r>
              <a:rPr lang="en-US" dirty="0"/>
              <a:t>(if replacing picture, you will have to reset your crop area)</a:t>
            </a:r>
          </a:p>
        </p:txBody>
      </p:sp>
      <p:sp>
        <p:nvSpPr>
          <p:cNvPr id="21" name="Rectangle 20">
            <a:extLst>
              <a:ext uri="{FF2B5EF4-FFF2-40B4-BE49-F238E27FC236}">
                <a16:creationId xmlns:a16="http://schemas.microsoft.com/office/drawing/2014/main" id="{E268D0C9-754D-3549-A85F-E4D12B945CFD}"/>
              </a:ext>
            </a:extLst>
          </p:cNvPr>
          <p:cNvSpPr/>
          <p:nvPr userDrawn="1"/>
        </p:nvSpPr>
        <p:spPr>
          <a:xfrm>
            <a:off x="8229600" y="6388101"/>
            <a:ext cx="3962400"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Rectangle 21">
            <a:extLst>
              <a:ext uri="{FF2B5EF4-FFF2-40B4-BE49-F238E27FC236}">
                <a16:creationId xmlns:a16="http://schemas.microsoft.com/office/drawing/2014/main" id="{51407978-2063-994B-8F55-2B17C2C63E1F}"/>
              </a:ext>
            </a:extLst>
          </p:cNvPr>
          <p:cNvSpPr/>
          <p:nvPr userDrawn="1"/>
        </p:nvSpPr>
        <p:spPr>
          <a:xfrm>
            <a:off x="8229600" y="6467505"/>
            <a:ext cx="3962400"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3" name="Picture 22">
            <a:extLst>
              <a:ext uri="{FF2B5EF4-FFF2-40B4-BE49-F238E27FC236}">
                <a16:creationId xmlns:a16="http://schemas.microsoft.com/office/drawing/2014/main" id="{D1AF957E-83A0-A748-9B81-9316A17307A1}"/>
              </a:ext>
            </a:extLst>
          </p:cNvPr>
          <p:cNvPicPr>
            <a:picLocks noChangeAspect="1"/>
          </p:cNvPicPr>
          <p:nvPr userDrawn="1"/>
        </p:nvPicPr>
        <p:blipFill>
          <a:blip r:embed="rId2"/>
          <a:stretch>
            <a:fillRect/>
          </a:stretch>
        </p:blipFill>
        <p:spPr>
          <a:xfrm>
            <a:off x="8763000" y="6619909"/>
            <a:ext cx="2895600" cy="101600"/>
          </a:xfrm>
          <a:prstGeom prst="rect">
            <a:avLst/>
          </a:prstGeom>
        </p:spPr>
      </p:pic>
      <p:sp>
        <p:nvSpPr>
          <p:cNvPr id="12" name="Title 1">
            <a:extLst>
              <a:ext uri="{FF2B5EF4-FFF2-40B4-BE49-F238E27FC236}">
                <a16:creationId xmlns:a16="http://schemas.microsoft.com/office/drawing/2014/main" id="{24ED6C3F-103D-6B4C-AAD7-ABC980657074}"/>
              </a:ext>
            </a:extLst>
          </p:cNvPr>
          <p:cNvSpPr>
            <a:spLocks noGrp="1"/>
          </p:cNvSpPr>
          <p:nvPr>
            <p:ph type="title" hasCustomPrompt="1"/>
          </p:nvPr>
        </p:nvSpPr>
        <p:spPr>
          <a:xfrm>
            <a:off x="1151466" y="563683"/>
            <a:ext cx="6704151" cy="953206"/>
          </a:xfrm>
        </p:spPr>
        <p:txBody>
          <a:bodyPr/>
          <a:lstStyle/>
          <a:p>
            <a:r>
              <a:rPr lang="en-US" dirty="0"/>
              <a:t>Click to edit title</a:t>
            </a:r>
            <a:br>
              <a:rPr lang="en-US" dirty="0"/>
            </a:br>
            <a:r>
              <a:rPr lang="en-US" dirty="0"/>
              <a:t>(2 lines max)</a:t>
            </a:r>
          </a:p>
        </p:txBody>
      </p:sp>
    </p:spTree>
    <p:extLst>
      <p:ext uri="{BB962C8B-B14F-4D97-AF65-F5344CB8AC3E}">
        <p14:creationId xmlns:p14="http://schemas.microsoft.com/office/powerpoint/2010/main" val="19393880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1_Grey Box Photo Righ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a:xfrm>
            <a:off x="1151466" y="1724217"/>
            <a:ext cx="6704153" cy="4207040"/>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8" name="Rectangle 7">
            <a:extLst>
              <a:ext uri="{FF2B5EF4-FFF2-40B4-BE49-F238E27FC236}">
                <a16:creationId xmlns:a16="http://schemas.microsoft.com/office/drawing/2014/main" id="{9B2EB56D-A175-2340-8316-CB2D73FC70C2}"/>
              </a:ext>
            </a:extLst>
          </p:cNvPr>
          <p:cNvSpPr/>
          <p:nvPr userDrawn="1"/>
        </p:nvSpPr>
        <p:spPr>
          <a:xfrm>
            <a:off x="8229600" y="0"/>
            <a:ext cx="3962400" cy="646750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Picture Placeholder 5">
            <a:extLst>
              <a:ext uri="{FF2B5EF4-FFF2-40B4-BE49-F238E27FC236}">
                <a16:creationId xmlns:a16="http://schemas.microsoft.com/office/drawing/2014/main" id="{AEB60818-A426-D644-9EEA-D2FB1CBDFB58}"/>
              </a:ext>
            </a:extLst>
          </p:cNvPr>
          <p:cNvSpPr>
            <a:spLocks noGrp="1"/>
          </p:cNvSpPr>
          <p:nvPr>
            <p:ph type="pic" sz="quarter" idx="13" hasCustomPrompt="1"/>
          </p:nvPr>
        </p:nvSpPr>
        <p:spPr>
          <a:xfrm>
            <a:off x="8628715" y="522288"/>
            <a:ext cx="3169920" cy="4389019"/>
          </a:xfrm>
          <a:prstGeom prst="rect">
            <a:avLst/>
          </a:prstGeom>
        </p:spPr>
        <p:txBody>
          <a:bodyPr>
            <a:normAutofit/>
          </a:bodyPr>
          <a:lstStyle>
            <a:lvl1pPr marL="0" indent="0">
              <a:buFontTx/>
              <a:buNone/>
              <a:defRPr sz="2000">
                <a:solidFill>
                  <a:schemeClr val="bg1">
                    <a:lumMod val="65000"/>
                  </a:schemeClr>
                </a:solidFill>
              </a:defRPr>
            </a:lvl1pPr>
          </a:lstStyle>
          <a:p>
            <a:r>
              <a:rPr lang="en-US" dirty="0"/>
              <a:t>Click photo icon below to insert picture</a:t>
            </a:r>
            <a:br>
              <a:rPr lang="en-US" dirty="0"/>
            </a:br>
            <a:r>
              <a:rPr lang="en-US" dirty="0"/>
              <a:t>(if replacing picture, you will have to reset your crop area)</a:t>
            </a:r>
          </a:p>
        </p:txBody>
      </p:sp>
      <p:sp>
        <p:nvSpPr>
          <p:cNvPr id="21" name="Rectangle 20">
            <a:extLst>
              <a:ext uri="{FF2B5EF4-FFF2-40B4-BE49-F238E27FC236}">
                <a16:creationId xmlns:a16="http://schemas.microsoft.com/office/drawing/2014/main" id="{E268D0C9-754D-3549-A85F-E4D12B945CFD}"/>
              </a:ext>
            </a:extLst>
          </p:cNvPr>
          <p:cNvSpPr/>
          <p:nvPr userDrawn="1"/>
        </p:nvSpPr>
        <p:spPr>
          <a:xfrm>
            <a:off x="8229600" y="6388101"/>
            <a:ext cx="3962400"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Rectangle 21">
            <a:extLst>
              <a:ext uri="{FF2B5EF4-FFF2-40B4-BE49-F238E27FC236}">
                <a16:creationId xmlns:a16="http://schemas.microsoft.com/office/drawing/2014/main" id="{51407978-2063-994B-8F55-2B17C2C63E1F}"/>
              </a:ext>
            </a:extLst>
          </p:cNvPr>
          <p:cNvSpPr/>
          <p:nvPr userDrawn="1"/>
        </p:nvSpPr>
        <p:spPr>
          <a:xfrm>
            <a:off x="8229600" y="6467505"/>
            <a:ext cx="3962400"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3" name="Picture 22">
            <a:extLst>
              <a:ext uri="{FF2B5EF4-FFF2-40B4-BE49-F238E27FC236}">
                <a16:creationId xmlns:a16="http://schemas.microsoft.com/office/drawing/2014/main" id="{D1AF957E-83A0-A748-9B81-9316A17307A1}"/>
              </a:ext>
            </a:extLst>
          </p:cNvPr>
          <p:cNvPicPr>
            <a:picLocks noChangeAspect="1"/>
          </p:cNvPicPr>
          <p:nvPr userDrawn="1"/>
        </p:nvPicPr>
        <p:blipFill>
          <a:blip r:embed="rId2"/>
          <a:stretch>
            <a:fillRect/>
          </a:stretch>
        </p:blipFill>
        <p:spPr>
          <a:xfrm>
            <a:off x="8763000" y="6619909"/>
            <a:ext cx="2895600" cy="101600"/>
          </a:xfrm>
          <a:prstGeom prst="rect">
            <a:avLst/>
          </a:prstGeom>
        </p:spPr>
      </p:pic>
      <p:sp>
        <p:nvSpPr>
          <p:cNvPr id="12" name="Title 1">
            <a:extLst>
              <a:ext uri="{FF2B5EF4-FFF2-40B4-BE49-F238E27FC236}">
                <a16:creationId xmlns:a16="http://schemas.microsoft.com/office/drawing/2014/main" id="{33535478-BB09-F744-AA48-C4D516D8CF4C}"/>
              </a:ext>
            </a:extLst>
          </p:cNvPr>
          <p:cNvSpPr>
            <a:spLocks noGrp="1"/>
          </p:cNvSpPr>
          <p:nvPr>
            <p:ph type="title" hasCustomPrompt="1"/>
          </p:nvPr>
        </p:nvSpPr>
        <p:spPr>
          <a:xfrm>
            <a:off x="1151466" y="563683"/>
            <a:ext cx="6704151" cy="953206"/>
          </a:xfrm>
        </p:spPr>
        <p:txBody>
          <a:bodyPr/>
          <a:lstStyle/>
          <a:p>
            <a:r>
              <a:rPr lang="en-US" dirty="0"/>
              <a:t>Click to edit title</a:t>
            </a:r>
            <a:br>
              <a:rPr lang="en-US" dirty="0"/>
            </a:br>
            <a:r>
              <a:rPr lang="en-US" dirty="0"/>
              <a:t>(2 lines max)</a:t>
            </a:r>
          </a:p>
        </p:txBody>
      </p:sp>
    </p:spTree>
    <p:extLst>
      <p:ext uri="{BB962C8B-B14F-4D97-AF65-F5344CB8AC3E}">
        <p14:creationId xmlns:p14="http://schemas.microsoft.com/office/powerpoint/2010/main" val="127253339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2_Grey Box Photo Righ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6FD6444-081A-D54B-830B-A94153C0EF14}"/>
              </a:ext>
            </a:extLst>
          </p:cNvPr>
          <p:cNvSpPr>
            <a:spLocks noGrp="1"/>
          </p:cNvSpPr>
          <p:nvPr>
            <p:ph idx="1" hasCustomPrompt="1"/>
          </p:nvPr>
        </p:nvSpPr>
        <p:spPr>
          <a:xfrm>
            <a:off x="1151466" y="1724217"/>
            <a:ext cx="6704153" cy="4207040"/>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A1E2218-371C-0D41-97AF-B220A81F8AD7}"/>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66B462E5-D969-3443-B549-CE7B6CCBE85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7ABC785-2799-4146-A523-CFA98FEB93BC}"/>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8" name="Rectangle 7">
            <a:extLst>
              <a:ext uri="{FF2B5EF4-FFF2-40B4-BE49-F238E27FC236}">
                <a16:creationId xmlns:a16="http://schemas.microsoft.com/office/drawing/2014/main" id="{9B2EB56D-A175-2340-8316-CB2D73FC70C2}"/>
              </a:ext>
            </a:extLst>
          </p:cNvPr>
          <p:cNvSpPr/>
          <p:nvPr userDrawn="1"/>
        </p:nvSpPr>
        <p:spPr>
          <a:xfrm>
            <a:off x="8229600" y="0"/>
            <a:ext cx="3962400" cy="646750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Picture Placeholder 5">
            <a:extLst>
              <a:ext uri="{FF2B5EF4-FFF2-40B4-BE49-F238E27FC236}">
                <a16:creationId xmlns:a16="http://schemas.microsoft.com/office/drawing/2014/main" id="{AEB60818-A426-D644-9EEA-D2FB1CBDFB58}"/>
              </a:ext>
            </a:extLst>
          </p:cNvPr>
          <p:cNvSpPr>
            <a:spLocks noGrp="1"/>
          </p:cNvSpPr>
          <p:nvPr>
            <p:ph type="pic" sz="quarter" idx="13" hasCustomPrompt="1"/>
          </p:nvPr>
        </p:nvSpPr>
        <p:spPr>
          <a:xfrm>
            <a:off x="8628715" y="522288"/>
            <a:ext cx="3169920" cy="4389019"/>
          </a:xfrm>
          <a:prstGeom prst="rect">
            <a:avLst/>
          </a:prstGeom>
        </p:spPr>
        <p:txBody>
          <a:bodyPr>
            <a:normAutofit/>
          </a:bodyPr>
          <a:lstStyle>
            <a:lvl1pPr marL="0" indent="0">
              <a:buFontTx/>
              <a:buNone/>
              <a:defRPr sz="2000">
                <a:solidFill>
                  <a:schemeClr val="tx1">
                    <a:lumMod val="65000"/>
                    <a:lumOff val="35000"/>
                  </a:schemeClr>
                </a:solidFill>
              </a:defRPr>
            </a:lvl1pPr>
          </a:lstStyle>
          <a:p>
            <a:r>
              <a:rPr lang="en-US" dirty="0"/>
              <a:t>Click photo icon below to insert picture</a:t>
            </a:r>
            <a:br>
              <a:rPr lang="en-US" dirty="0"/>
            </a:br>
            <a:r>
              <a:rPr lang="en-US" dirty="0"/>
              <a:t>(if replacing picture, you will have to reset your crop area)</a:t>
            </a:r>
          </a:p>
        </p:txBody>
      </p:sp>
      <p:sp>
        <p:nvSpPr>
          <p:cNvPr id="21" name="Rectangle 20">
            <a:extLst>
              <a:ext uri="{FF2B5EF4-FFF2-40B4-BE49-F238E27FC236}">
                <a16:creationId xmlns:a16="http://schemas.microsoft.com/office/drawing/2014/main" id="{E268D0C9-754D-3549-A85F-E4D12B945CFD}"/>
              </a:ext>
            </a:extLst>
          </p:cNvPr>
          <p:cNvSpPr/>
          <p:nvPr userDrawn="1"/>
        </p:nvSpPr>
        <p:spPr>
          <a:xfrm>
            <a:off x="8229600" y="6388101"/>
            <a:ext cx="3962400"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2" name="Rectangle 21">
            <a:extLst>
              <a:ext uri="{FF2B5EF4-FFF2-40B4-BE49-F238E27FC236}">
                <a16:creationId xmlns:a16="http://schemas.microsoft.com/office/drawing/2014/main" id="{51407978-2063-994B-8F55-2B17C2C63E1F}"/>
              </a:ext>
            </a:extLst>
          </p:cNvPr>
          <p:cNvSpPr/>
          <p:nvPr userDrawn="1"/>
        </p:nvSpPr>
        <p:spPr>
          <a:xfrm>
            <a:off x="8229600" y="6467505"/>
            <a:ext cx="3962400"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23" name="Picture 22">
            <a:extLst>
              <a:ext uri="{FF2B5EF4-FFF2-40B4-BE49-F238E27FC236}">
                <a16:creationId xmlns:a16="http://schemas.microsoft.com/office/drawing/2014/main" id="{D1AF957E-83A0-A748-9B81-9316A17307A1}"/>
              </a:ext>
            </a:extLst>
          </p:cNvPr>
          <p:cNvPicPr>
            <a:picLocks noChangeAspect="1"/>
          </p:cNvPicPr>
          <p:nvPr userDrawn="1"/>
        </p:nvPicPr>
        <p:blipFill>
          <a:blip r:embed="rId2"/>
          <a:stretch>
            <a:fillRect/>
          </a:stretch>
        </p:blipFill>
        <p:spPr>
          <a:xfrm>
            <a:off x="8763000" y="6619909"/>
            <a:ext cx="2895600" cy="101600"/>
          </a:xfrm>
          <a:prstGeom prst="rect">
            <a:avLst/>
          </a:prstGeom>
        </p:spPr>
      </p:pic>
      <p:sp>
        <p:nvSpPr>
          <p:cNvPr id="12" name="Title 1">
            <a:extLst>
              <a:ext uri="{FF2B5EF4-FFF2-40B4-BE49-F238E27FC236}">
                <a16:creationId xmlns:a16="http://schemas.microsoft.com/office/drawing/2014/main" id="{7E1AB0B6-56F4-BB48-B4B8-C9BAEA02B382}"/>
              </a:ext>
            </a:extLst>
          </p:cNvPr>
          <p:cNvSpPr>
            <a:spLocks noGrp="1"/>
          </p:cNvSpPr>
          <p:nvPr>
            <p:ph type="title" hasCustomPrompt="1"/>
          </p:nvPr>
        </p:nvSpPr>
        <p:spPr>
          <a:xfrm>
            <a:off x="1151466" y="563683"/>
            <a:ext cx="6704151" cy="953206"/>
          </a:xfrm>
        </p:spPr>
        <p:txBody>
          <a:bodyPr/>
          <a:lstStyle/>
          <a:p>
            <a:r>
              <a:rPr lang="en-US" dirty="0"/>
              <a:t>Click to edit title</a:t>
            </a:r>
            <a:br>
              <a:rPr lang="en-US" dirty="0"/>
            </a:br>
            <a:r>
              <a:rPr lang="en-US" dirty="0"/>
              <a:t>(2 lines max)</a:t>
            </a:r>
          </a:p>
        </p:txBody>
      </p:sp>
    </p:spTree>
    <p:extLst>
      <p:ext uri="{BB962C8B-B14F-4D97-AF65-F5344CB8AC3E}">
        <p14:creationId xmlns:p14="http://schemas.microsoft.com/office/powerpoint/2010/main" val="240252893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25992-890C-EC4B-B676-6CCEF133B8F2}"/>
              </a:ext>
            </a:extLst>
          </p:cNvPr>
          <p:cNvSpPr>
            <a:spLocks noGrp="1"/>
          </p:cNvSpPr>
          <p:nvPr>
            <p:ph type="title" hasCustomPrompt="1"/>
          </p:nvPr>
        </p:nvSpPr>
        <p:spPr>
          <a:xfrm>
            <a:off x="1250867" y="1709758"/>
            <a:ext cx="10409299" cy="2852737"/>
          </a:xfrm>
        </p:spPr>
        <p:txBody>
          <a:bodyPr anchor="ctr" anchorCtr="0"/>
          <a:lstStyle>
            <a:lvl1pPr>
              <a:defRPr sz="4800"/>
            </a:lvl1pPr>
          </a:lstStyle>
          <a:p>
            <a:r>
              <a:rPr lang="en-US" dirty="0"/>
              <a:t>Click to edit title</a:t>
            </a:r>
          </a:p>
        </p:txBody>
      </p:sp>
      <p:sp>
        <p:nvSpPr>
          <p:cNvPr id="3" name="Text Placeholder 2">
            <a:extLst>
              <a:ext uri="{FF2B5EF4-FFF2-40B4-BE49-F238E27FC236}">
                <a16:creationId xmlns:a16="http://schemas.microsoft.com/office/drawing/2014/main" id="{E55303FD-B916-FD4E-85C2-3EBF655BC1FB}"/>
              </a:ext>
            </a:extLst>
          </p:cNvPr>
          <p:cNvSpPr>
            <a:spLocks noGrp="1"/>
          </p:cNvSpPr>
          <p:nvPr>
            <p:ph type="body" idx="1" hasCustomPrompt="1"/>
          </p:nvPr>
        </p:nvSpPr>
        <p:spPr>
          <a:xfrm>
            <a:off x="1250866" y="4589483"/>
            <a:ext cx="10409300" cy="1500187"/>
          </a:xfrm>
        </p:spPr>
        <p:txBody>
          <a:bodyPr/>
          <a:lstStyle>
            <a:lvl1pPr marL="0" indent="0">
              <a:buNone/>
              <a:defRPr sz="2400">
                <a:solidFill>
                  <a:schemeClr val="tx1">
                    <a:tint val="75000"/>
                  </a:schemeClr>
                </a:solidFill>
              </a:defRPr>
            </a:lvl1pPr>
            <a:lvl2pPr marL="457143" indent="0">
              <a:buNone/>
              <a:defRPr sz="2000">
                <a:solidFill>
                  <a:schemeClr val="tx1">
                    <a:tint val="75000"/>
                  </a:schemeClr>
                </a:solidFill>
              </a:defRPr>
            </a:lvl2pPr>
            <a:lvl3pPr marL="914286" indent="0">
              <a:buNone/>
              <a:defRPr sz="1800">
                <a:solidFill>
                  <a:schemeClr val="tx1">
                    <a:tint val="75000"/>
                  </a:schemeClr>
                </a:solidFill>
              </a:defRPr>
            </a:lvl3pPr>
            <a:lvl4pPr marL="1371430" indent="0">
              <a:buNone/>
              <a:defRPr sz="1600">
                <a:solidFill>
                  <a:schemeClr val="tx1">
                    <a:tint val="75000"/>
                  </a:schemeClr>
                </a:solidFill>
              </a:defRPr>
            </a:lvl4pPr>
            <a:lvl5pPr marL="1828573" indent="0">
              <a:buNone/>
              <a:defRPr sz="1600">
                <a:solidFill>
                  <a:schemeClr val="tx1">
                    <a:tint val="75000"/>
                  </a:schemeClr>
                </a:solidFill>
              </a:defRPr>
            </a:lvl5pPr>
            <a:lvl6pPr marL="2285718" indent="0">
              <a:buNone/>
              <a:defRPr sz="1600">
                <a:solidFill>
                  <a:schemeClr val="tx1">
                    <a:tint val="75000"/>
                  </a:schemeClr>
                </a:solidFill>
              </a:defRPr>
            </a:lvl6pPr>
            <a:lvl7pPr marL="2742858" indent="0">
              <a:buNone/>
              <a:defRPr sz="1600">
                <a:solidFill>
                  <a:schemeClr val="tx1">
                    <a:tint val="75000"/>
                  </a:schemeClr>
                </a:solidFill>
              </a:defRPr>
            </a:lvl7pPr>
            <a:lvl8pPr marL="3200000" indent="0">
              <a:buNone/>
              <a:defRPr sz="1600">
                <a:solidFill>
                  <a:schemeClr val="tx1">
                    <a:tint val="75000"/>
                  </a:schemeClr>
                </a:solidFill>
              </a:defRPr>
            </a:lvl8pPr>
            <a:lvl9pPr marL="3657143" indent="0">
              <a:buNone/>
              <a:defRPr sz="1600">
                <a:solidFill>
                  <a:schemeClr val="tx1">
                    <a:tint val="75000"/>
                  </a:schemeClr>
                </a:solidFill>
              </a:defRPr>
            </a:lvl9pPr>
          </a:lstStyle>
          <a:p>
            <a:pPr lvl="0"/>
            <a:r>
              <a:rPr lang="en-US" dirty="0"/>
              <a:t>Click to edit subhead</a:t>
            </a:r>
          </a:p>
        </p:txBody>
      </p:sp>
      <p:sp>
        <p:nvSpPr>
          <p:cNvPr id="4" name="Date Placeholder 3">
            <a:extLst>
              <a:ext uri="{FF2B5EF4-FFF2-40B4-BE49-F238E27FC236}">
                <a16:creationId xmlns:a16="http://schemas.microsoft.com/office/drawing/2014/main" id="{2C8FDE18-9616-B043-9C71-522DAD29B023}"/>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5" name="Footer Placeholder 4">
            <a:extLst>
              <a:ext uri="{FF2B5EF4-FFF2-40B4-BE49-F238E27FC236}">
                <a16:creationId xmlns:a16="http://schemas.microsoft.com/office/drawing/2014/main" id="{D832FF7A-5905-EB40-919B-9225D0871D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1C7509E-6005-DB4B-9578-84532E5F8BFF}"/>
              </a:ext>
            </a:extLst>
          </p:cNvPr>
          <p:cNvSpPr>
            <a:spLocks noGrp="1"/>
          </p:cNvSpPr>
          <p:nvPr>
            <p:ph type="sldNum" sz="quarter" idx="12"/>
          </p:nvPr>
        </p:nvSpPr>
        <p:spPr/>
        <p:txBody>
          <a:bodyPr/>
          <a:lstStyle/>
          <a:p>
            <a:fld id="{82B577FA-F7D9-2C48-919F-F962E3BF952F}" type="slidenum">
              <a:rPr lang="en-US" smtClean="0"/>
              <a:pPr/>
              <a:t>‹#›</a:t>
            </a:fld>
            <a:endParaRPr lang="en-US"/>
          </a:p>
        </p:txBody>
      </p:sp>
    </p:spTree>
    <p:extLst>
      <p:ext uri="{BB962C8B-B14F-4D97-AF65-F5344CB8AC3E}">
        <p14:creationId xmlns:p14="http://schemas.microsoft.com/office/powerpoint/2010/main" val="98359597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C0D34-E50C-7946-9657-29EA34F401D8}"/>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3" name="Content Placeholder 2">
            <a:extLst>
              <a:ext uri="{FF2B5EF4-FFF2-40B4-BE49-F238E27FC236}">
                <a16:creationId xmlns:a16="http://schemas.microsoft.com/office/drawing/2014/main" id="{3FBFFB48-1F38-8C46-B4B3-0871CA9880E3}"/>
              </a:ext>
            </a:extLst>
          </p:cNvPr>
          <p:cNvSpPr>
            <a:spLocks noGrp="1"/>
          </p:cNvSpPr>
          <p:nvPr>
            <p:ph sz="half" idx="1" hasCustomPrompt="1"/>
          </p:nvPr>
        </p:nvSpPr>
        <p:spPr>
          <a:xfrm>
            <a:off x="1151465" y="1739901"/>
            <a:ext cx="5081651" cy="4351338"/>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5C7F5AB-BF51-4044-8164-B8ADFB34B0A6}"/>
              </a:ext>
            </a:extLst>
          </p:cNvPr>
          <p:cNvSpPr>
            <a:spLocks noGrp="1"/>
          </p:cNvSpPr>
          <p:nvPr>
            <p:ph sz="half" idx="2" hasCustomPrompt="1"/>
          </p:nvPr>
        </p:nvSpPr>
        <p:spPr>
          <a:xfrm>
            <a:off x="6485465" y="1739901"/>
            <a:ext cx="5081651" cy="4351338"/>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973E568-D8E9-CE46-B564-4CAF0B6E4511}"/>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6" name="Footer Placeholder 5">
            <a:extLst>
              <a:ext uri="{FF2B5EF4-FFF2-40B4-BE49-F238E27FC236}">
                <a16:creationId xmlns:a16="http://schemas.microsoft.com/office/drawing/2014/main" id="{7C3C80FD-FB7C-F246-A242-07AFCB295C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FBDEBE-950D-C343-A00C-8D9FA1E33CE7}"/>
              </a:ext>
            </a:extLst>
          </p:cNvPr>
          <p:cNvSpPr>
            <a:spLocks noGrp="1"/>
          </p:cNvSpPr>
          <p:nvPr>
            <p:ph type="sldNum" sz="quarter" idx="12"/>
          </p:nvPr>
        </p:nvSpPr>
        <p:spPr/>
        <p:txBody>
          <a:bodyPr/>
          <a:lstStyle/>
          <a:p>
            <a:fld id="{82B577FA-F7D9-2C48-919F-F962E3BF952F}" type="slidenum">
              <a:rPr lang="en-US" smtClean="0"/>
              <a:pPr/>
              <a:t>‹#›</a:t>
            </a:fld>
            <a:endParaRPr lang="en-US"/>
          </a:p>
        </p:txBody>
      </p:sp>
    </p:spTree>
    <p:extLst>
      <p:ext uri="{BB962C8B-B14F-4D97-AF65-F5344CB8AC3E}">
        <p14:creationId xmlns:p14="http://schemas.microsoft.com/office/powerpoint/2010/main" val="228791603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Comparison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AC0D34-E50C-7946-9657-29EA34F401D8}"/>
              </a:ext>
            </a:extLst>
          </p:cNvPr>
          <p:cNvSpPr>
            <a:spLocks noGrp="1"/>
          </p:cNvSpPr>
          <p:nvPr>
            <p:ph type="title" hasCustomPrompt="1"/>
          </p:nvPr>
        </p:nvSpPr>
        <p:spPr/>
        <p:txBody>
          <a:bodyPr/>
          <a:lstStyle/>
          <a:p>
            <a:r>
              <a:rPr lang="en-US" dirty="0"/>
              <a:t>Click to edit title</a:t>
            </a:r>
            <a:br>
              <a:rPr lang="en-US" dirty="0"/>
            </a:br>
            <a:r>
              <a:rPr lang="en-US" dirty="0"/>
              <a:t>(Reduce font for title longer than 2 lines)</a:t>
            </a:r>
          </a:p>
        </p:txBody>
      </p:sp>
      <p:sp>
        <p:nvSpPr>
          <p:cNvPr id="3" name="Content Placeholder 2">
            <a:extLst>
              <a:ext uri="{FF2B5EF4-FFF2-40B4-BE49-F238E27FC236}">
                <a16:creationId xmlns:a16="http://schemas.microsoft.com/office/drawing/2014/main" id="{3FBFFB48-1F38-8C46-B4B3-0871CA9880E3}"/>
              </a:ext>
            </a:extLst>
          </p:cNvPr>
          <p:cNvSpPr>
            <a:spLocks noGrp="1"/>
          </p:cNvSpPr>
          <p:nvPr>
            <p:ph sz="half" idx="1" hasCustomPrompt="1"/>
          </p:nvPr>
        </p:nvSpPr>
        <p:spPr>
          <a:xfrm>
            <a:off x="1151465" y="2413019"/>
            <a:ext cx="5081651" cy="3763963"/>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45C7F5AB-BF51-4044-8164-B8ADFB34B0A6}"/>
              </a:ext>
            </a:extLst>
          </p:cNvPr>
          <p:cNvSpPr>
            <a:spLocks noGrp="1"/>
          </p:cNvSpPr>
          <p:nvPr>
            <p:ph sz="half" idx="2" hasCustomPrompt="1"/>
          </p:nvPr>
        </p:nvSpPr>
        <p:spPr>
          <a:xfrm>
            <a:off x="6485465" y="2413019"/>
            <a:ext cx="5081651" cy="3763963"/>
          </a:xfrm>
        </p:spPr>
        <p:txBody>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4973E568-D8E9-CE46-B564-4CAF0B6E4511}"/>
              </a:ext>
            </a:extLst>
          </p:cNvPr>
          <p:cNvSpPr>
            <a:spLocks noGrp="1"/>
          </p:cNvSpPr>
          <p:nvPr>
            <p:ph type="dt" sz="half" idx="10"/>
          </p:nvPr>
        </p:nvSpPr>
        <p:spPr/>
        <p:txBody>
          <a:bodyPr/>
          <a:lstStyle/>
          <a:p>
            <a:fld id="{27CD4A3B-E186-AB40-96C6-355AF9A6FE76}" type="datetimeFigureOut">
              <a:rPr lang="en-US" smtClean="0"/>
              <a:pPr/>
              <a:t>6/23/2022</a:t>
            </a:fld>
            <a:endParaRPr lang="en-US"/>
          </a:p>
        </p:txBody>
      </p:sp>
      <p:sp>
        <p:nvSpPr>
          <p:cNvPr id="6" name="Footer Placeholder 5">
            <a:extLst>
              <a:ext uri="{FF2B5EF4-FFF2-40B4-BE49-F238E27FC236}">
                <a16:creationId xmlns:a16="http://schemas.microsoft.com/office/drawing/2014/main" id="{7C3C80FD-FB7C-F246-A242-07AFCB295C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FBDEBE-950D-C343-A00C-8D9FA1E33CE7}"/>
              </a:ext>
            </a:extLst>
          </p:cNvPr>
          <p:cNvSpPr>
            <a:spLocks noGrp="1"/>
          </p:cNvSpPr>
          <p:nvPr>
            <p:ph type="sldNum" sz="quarter" idx="12"/>
          </p:nvPr>
        </p:nvSpPr>
        <p:spPr/>
        <p:txBody>
          <a:bodyPr/>
          <a:lstStyle/>
          <a:p>
            <a:fld id="{82B577FA-F7D9-2C48-919F-F962E3BF952F}" type="slidenum">
              <a:rPr lang="en-US" smtClean="0"/>
              <a:pPr/>
              <a:t>‹#›</a:t>
            </a:fld>
            <a:endParaRPr lang="en-US"/>
          </a:p>
        </p:txBody>
      </p:sp>
      <p:sp>
        <p:nvSpPr>
          <p:cNvPr id="9" name="Text Placeholder 2">
            <a:extLst>
              <a:ext uri="{FF2B5EF4-FFF2-40B4-BE49-F238E27FC236}">
                <a16:creationId xmlns:a16="http://schemas.microsoft.com/office/drawing/2014/main" id="{172D795B-85F6-1F49-922A-F41317873070}"/>
              </a:ext>
            </a:extLst>
          </p:cNvPr>
          <p:cNvSpPr>
            <a:spLocks noGrp="1"/>
          </p:cNvSpPr>
          <p:nvPr>
            <p:ph type="body" idx="13" hasCustomPrompt="1"/>
          </p:nvPr>
        </p:nvSpPr>
        <p:spPr>
          <a:xfrm>
            <a:off x="1151529" y="1589090"/>
            <a:ext cx="5081587" cy="766763"/>
          </a:xfrm>
        </p:spPr>
        <p:txBody>
          <a:bodyPr anchor="b"/>
          <a:lstStyle>
            <a:lvl1pPr marL="0" indent="0">
              <a:buNone/>
              <a:defRPr sz="2600" b="1"/>
            </a:lvl1pPr>
            <a:lvl2pPr marL="457143" indent="0">
              <a:buNone/>
              <a:defRPr sz="2000" b="1"/>
            </a:lvl2pPr>
            <a:lvl3pPr marL="914286" indent="0">
              <a:buNone/>
              <a:defRPr sz="1800" b="1"/>
            </a:lvl3pPr>
            <a:lvl4pPr marL="1371430" indent="0">
              <a:buNone/>
              <a:defRPr sz="1600" b="1"/>
            </a:lvl4pPr>
            <a:lvl5pPr marL="1828573" indent="0">
              <a:buNone/>
              <a:defRPr sz="1600" b="1"/>
            </a:lvl5pPr>
            <a:lvl6pPr marL="2285718" indent="0">
              <a:buNone/>
              <a:defRPr sz="1600" b="1"/>
            </a:lvl6pPr>
            <a:lvl7pPr marL="2742858" indent="0">
              <a:buNone/>
              <a:defRPr sz="1600" b="1"/>
            </a:lvl7pPr>
            <a:lvl8pPr marL="3200000" indent="0">
              <a:buNone/>
              <a:defRPr sz="1600" b="1"/>
            </a:lvl8pPr>
            <a:lvl9pPr marL="3657143" indent="0">
              <a:buNone/>
              <a:defRPr sz="1600" b="1"/>
            </a:lvl9pPr>
          </a:lstStyle>
          <a:p>
            <a:pPr lvl="0"/>
            <a:r>
              <a:rPr lang="en-US" dirty="0"/>
              <a:t>Click to edit subhead 1</a:t>
            </a:r>
          </a:p>
        </p:txBody>
      </p:sp>
      <p:sp>
        <p:nvSpPr>
          <p:cNvPr id="10" name="Text Placeholder 4">
            <a:extLst>
              <a:ext uri="{FF2B5EF4-FFF2-40B4-BE49-F238E27FC236}">
                <a16:creationId xmlns:a16="http://schemas.microsoft.com/office/drawing/2014/main" id="{B4E34B4F-F908-104C-90F3-5135E2E8C74D}"/>
              </a:ext>
            </a:extLst>
          </p:cNvPr>
          <p:cNvSpPr>
            <a:spLocks noGrp="1"/>
          </p:cNvSpPr>
          <p:nvPr>
            <p:ph type="body" sz="quarter" idx="3" hasCustomPrompt="1"/>
          </p:nvPr>
        </p:nvSpPr>
        <p:spPr>
          <a:xfrm>
            <a:off x="6483941" y="1589090"/>
            <a:ext cx="5081587" cy="766763"/>
          </a:xfrm>
        </p:spPr>
        <p:txBody>
          <a:bodyPr anchor="b"/>
          <a:lstStyle>
            <a:lvl1pPr marL="0" indent="0">
              <a:buNone/>
              <a:defRPr sz="2600" b="1"/>
            </a:lvl1pPr>
            <a:lvl2pPr marL="457143" indent="0">
              <a:buNone/>
              <a:defRPr sz="2000" b="1"/>
            </a:lvl2pPr>
            <a:lvl3pPr marL="914286" indent="0">
              <a:buNone/>
              <a:defRPr sz="1800" b="1"/>
            </a:lvl3pPr>
            <a:lvl4pPr marL="1371430" indent="0">
              <a:buNone/>
              <a:defRPr sz="1600" b="1"/>
            </a:lvl4pPr>
            <a:lvl5pPr marL="1828573" indent="0">
              <a:buNone/>
              <a:defRPr sz="1600" b="1"/>
            </a:lvl5pPr>
            <a:lvl6pPr marL="2285718" indent="0">
              <a:buNone/>
              <a:defRPr sz="1600" b="1"/>
            </a:lvl6pPr>
            <a:lvl7pPr marL="2742858" indent="0">
              <a:buNone/>
              <a:defRPr sz="1600" b="1"/>
            </a:lvl7pPr>
            <a:lvl8pPr marL="3200000" indent="0">
              <a:buNone/>
              <a:defRPr sz="1600" b="1"/>
            </a:lvl8pPr>
            <a:lvl9pPr marL="3657143" indent="0">
              <a:buNone/>
              <a:defRPr sz="1600" b="1"/>
            </a:lvl9pPr>
          </a:lstStyle>
          <a:p>
            <a:pPr lvl="0"/>
            <a:r>
              <a:rPr lang="en-US" dirty="0"/>
              <a:t>Click to edit subhead 2 </a:t>
            </a:r>
          </a:p>
        </p:txBody>
      </p:sp>
    </p:spTree>
    <p:extLst>
      <p:ext uri="{BB962C8B-B14F-4D97-AF65-F5344CB8AC3E}">
        <p14:creationId xmlns:p14="http://schemas.microsoft.com/office/powerpoint/2010/main" val="158200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B56EE6-9166-4E2B-A555-280E31762C9C}"/>
              </a:ext>
            </a:extLst>
          </p:cNvPr>
          <p:cNvSpPr>
            <a:spLocks noGrp="1"/>
          </p:cNvSpPr>
          <p:nvPr>
            <p:ph type="title"/>
          </p:nvPr>
        </p:nvSpPr>
        <p:spPr>
          <a:xfrm>
            <a:off x="831851" y="3777646"/>
            <a:ext cx="10515600" cy="78483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807F70D-AC3F-40EF-85D1-D69187F2BB4F}"/>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84">
            <a:extLst>
              <a:ext uri="{FF2B5EF4-FFF2-40B4-BE49-F238E27FC236}">
                <a16:creationId xmlns:a16="http://schemas.microsoft.com/office/drawing/2014/main" id="{F7A6BBD0-D805-49B2-BEBC-028165B1B3D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85">
            <a:extLst>
              <a:ext uri="{FF2B5EF4-FFF2-40B4-BE49-F238E27FC236}">
                <a16:creationId xmlns:a16="http://schemas.microsoft.com/office/drawing/2014/main" id="{F7795120-27BC-440F-A709-9D3C717DF502}"/>
              </a:ext>
            </a:extLst>
          </p:cNvPr>
          <p:cNvSpPr>
            <a:spLocks noGrp="1" noChangeArrowheads="1"/>
          </p:cNvSpPr>
          <p:nvPr>
            <p:ph type="sldNum" sz="quarter" idx="11"/>
          </p:nvPr>
        </p:nvSpPr>
        <p:spPr>
          <a:ln/>
        </p:spPr>
        <p:txBody>
          <a:bodyPr/>
          <a:lstStyle>
            <a:lvl1pPr>
              <a:defRPr/>
            </a:lvl1pPr>
          </a:lstStyle>
          <a:p>
            <a:pPr>
              <a:defRPr/>
            </a:pPr>
            <a:fld id="{C91AD2E6-1108-4A2D-8CA7-EC7AABDD2F35}" type="slidenum">
              <a:rPr lang="en-US" altLang="en-US"/>
              <a:pPr>
                <a:defRPr/>
              </a:pPr>
              <a:t>‹#›</a:t>
            </a:fld>
            <a:endParaRPr lang="en-US" altLang="en-US"/>
          </a:p>
        </p:txBody>
      </p:sp>
    </p:spTree>
    <p:extLst>
      <p:ext uri="{BB962C8B-B14F-4D97-AF65-F5344CB8AC3E}">
        <p14:creationId xmlns:p14="http://schemas.microsoft.com/office/powerpoint/2010/main" val="29411188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3F35F-3E8B-4F37-85B4-660EA38FBF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024CD88-A8C9-4149-B7EF-A7839EE66D56}"/>
              </a:ext>
            </a:extLst>
          </p:cNvPr>
          <p:cNvSpPr>
            <a:spLocks noGrp="1"/>
          </p:cNvSpPr>
          <p:nvPr>
            <p:ph sz="half" idx="1"/>
          </p:nvPr>
        </p:nvSpPr>
        <p:spPr>
          <a:xfrm>
            <a:off x="607484" y="1598614"/>
            <a:ext cx="5384800" cy="452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23B68D-ED9C-4C6D-8605-B2E9B31B9C7A}"/>
              </a:ext>
            </a:extLst>
          </p:cNvPr>
          <p:cNvSpPr>
            <a:spLocks noGrp="1"/>
          </p:cNvSpPr>
          <p:nvPr>
            <p:ph sz="half" idx="2"/>
          </p:nvPr>
        </p:nvSpPr>
        <p:spPr>
          <a:xfrm>
            <a:off x="6195485" y="1598614"/>
            <a:ext cx="5386916" cy="452437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84">
            <a:extLst>
              <a:ext uri="{FF2B5EF4-FFF2-40B4-BE49-F238E27FC236}">
                <a16:creationId xmlns:a16="http://schemas.microsoft.com/office/drawing/2014/main" id="{E41C11F8-2C6B-4FE9-9D8C-3565E221860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C18D7BEC-42F3-433D-9042-3DD56D45BACE}"/>
              </a:ext>
            </a:extLst>
          </p:cNvPr>
          <p:cNvSpPr>
            <a:spLocks noGrp="1" noChangeArrowheads="1"/>
          </p:cNvSpPr>
          <p:nvPr>
            <p:ph type="sldNum" sz="quarter" idx="11"/>
          </p:nvPr>
        </p:nvSpPr>
        <p:spPr>
          <a:ln/>
        </p:spPr>
        <p:txBody>
          <a:bodyPr/>
          <a:lstStyle>
            <a:lvl1pPr>
              <a:defRPr/>
            </a:lvl1pPr>
          </a:lstStyle>
          <a:p>
            <a:pPr>
              <a:defRPr/>
            </a:pPr>
            <a:fld id="{CFD4E461-5237-48DD-A3EA-D727655447D6}" type="slidenum">
              <a:rPr lang="en-US" altLang="en-US"/>
              <a:pPr>
                <a:defRPr/>
              </a:pPr>
              <a:t>‹#›</a:t>
            </a:fld>
            <a:endParaRPr lang="en-US" altLang="en-US"/>
          </a:p>
        </p:txBody>
      </p:sp>
    </p:spTree>
    <p:extLst>
      <p:ext uri="{BB962C8B-B14F-4D97-AF65-F5344CB8AC3E}">
        <p14:creationId xmlns:p14="http://schemas.microsoft.com/office/powerpoint/2010/main" val="6481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FD3007-1513-4CFA-AC82-9C02B6986B13}"/>
              </a:ext>
            </a:extLst>
          </p:cNvPr>
          <p:cNvSpPr>
            <a:spLocks noGrp="1"/>
          </p:cNvSpPr>
          <p:nvPr>
            <p:ph type="title"/>
          </p:nvPr>
        </p:nvSpPr>
        <p:spPr>
          <a:xfrm>
            <a:off x="840317" y="365126"/>
            <a:ext cx="10515600" cy="366254"/>
          </a:xfrm>
        </p:spPr>
        <p:txBody>
          <a:bodyPr/>
          <a:lstStyle/>
          <a:p>
            <a:r>
              <a:rPr lang="en-US"/>
              <a:t>Click to edit Master title style</a:t>
            </a:r>
          </a:p>
        </p:txBody>
      </p:sp>
      <p:sp>
        <p:nvSpPr>
          <p:cNvPr id="3" name="Text Placeholder 2">
            <a:extLst>
              <a:ext uri="{FF2B5EF4-FFF2-40B4-BE49-F238E27FC236}">
                <a16:creationId xmlns:a16="http://schemas.microsoft.com/office/drawing/2014/main" id="{257D5278-810E-4810-BEE7-134A341B3B05}"/>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D69F8003-BAC4-4B79-8F73-B73C5BA6C810}"/>
              </a:ext>
            </a:extLst>
          </p:cNvPr>
          <p:cNvSpPr>
            <a:spLocks noGrp="1"/>
          </p:cNvSpPr>
          <p:nvPr>
            <p:ph sz="half" idx="2"/>
          </p:nvPr>
        </p:nvSpPr>
        <p:spPr>
          <a:xfrm>
            <a:off x="840318" y="2505075"/>
            <a:ext cx="5158316"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D0CB3E-CF74-4A89-AFC7-DD4BDA3FEC8A}"/>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191B496-C968-4B9D-B339-4AD88D60F591}"/>
              </a:ext>
            </a:extLst>
          </p:cNvPr>
          <p:cNvSpPr>
            <a:spLocks noGrp="1"/>
          </p:cNvSpPr>
          <p:nvPr>
            <p:ph sz="quarter" idx="4"/>
          </p:nvPr>
        </p:nvSpPr>
        <p:spPr>
          <a:xfrm>
            <a:off x="6172200" y="2505075"/>
            <a:ext cx="518371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84">
            <a:extLst>
              <a:ext uri="{FF2B5EF4-FFF2-40B4-BE49-F238E27FC236}">
                <a16:creationId xmlns:a16="http://schemas.microsoft.com/office/drawing/2014/main" id="{B5722300-64D2-40F9-9B00-EB0A3E45BCA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85">
            <a:extLst>
              <a:ext uri="{FF2B5EF4-FFF2-40B4-BE49-F238E27FC236}">
                <a16:creationId xmlns:a16="http://schemas.microsoft.com/office/drawing/2014/main" id="{56D19E23-E3A0-4FE4-A386-C72622BC4014}"/>
              </a:ext>
            </a:extLst>
          </p:cNvPr>
          <p:cNvSpPr>
            <a:spLocks noGrp="1" noChangeArrowheads="1"/>
          </p:cNvSpPr>
          <p:nvPr>
            <p:ph type="sldNum" sz="quarter" idx="11"/>
          </p:nvPr>
        </p:nvSpPr>
        <p:spPr>
          <a:ln/>
        </p:spPr>
        <p:txBody>
          <a:bodyPr/>
          <a:lstStyle>
            <a:lvl1pPr>
              <a:defRPr/>
            </a:lvl1pPr>
          </a:lstStyle>
          <a:p>
            <a:pPr>
              <a:defRPr/>
            </a:pPr>
            <a:fld id="{3A7C2C68-FBFE-46D1-AE50-E5F3317B7496}" type="slidenum">
              <a:rPr lang="en-US" altLang="en-US"/>
              <a:pPr>
                <a:defRPr/>
              </a:pPr>
              <a:t>‹#›</a:t>
            </a:fld>
            <a:endParaRPr lang="en-US" altLang="en-US"/>
          </a:p>
        </p:txBody>
      </p:sp>
    </p:spTree>
    <p:extLst>
      <p:ext uri="{BB962C8B-B14F-4D97-AF65-F5344CB8AC3E}">
        <p14:creationId xmlns:p14="http://schemas.microsoft.com/office/powerpoint/2010/main" val="612592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4EF6D7-9898-4726-9F26-4254A247F8B1}"/>
              </a:ext>
            </a:extLst>
          </p:cNvPr>
          <p:cNvSpPr>
            <a:spLocks noGrp="1"/>
          </p:cNvSpPr>
          <p:nvPr>
            <p:ph type="title"/>
          </p:nvPr>
        </p:nvSpPr>
        <p:spPr/>
        <p:txBody>
          <a:bodyPr/>
          <a:lstStyle/>
          <a:p>
            <a:r>
              <a:rPr lang="en-US"/>
              <a:t>Click to edit Master title style</a:t>
            </a:r>
          </a:p>
        </p:txBody>
      </p:sp>
      <p:sp>
        <p:nvSpPr>
          <p:cNvPr id="3" name="Rectangle 84">
            <a:extLst>
              <a:ext uri="{FF2B5EF4-FFF2-40B4-BE49-F238E27FC236}">
                <a16:creationId xmlns:a16="http://schemas.microsoft.com/office/drawing/2014/main" id="{20F1FD73-0B0C-497F-B303-AF855F138489}"/>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85">
            <a:extLst>
              <a:ext uri="{FF2B5EF4-FFF2-40B4-BE49-F238E27FC236}">
                <a16:creationId xmlns:a16="http://schemas.microsoft.com/office/drawing/2014/main" id="{C33ADF59-0751-430A-9C41-A80FA5578EBE}"/>
              </a:ext>
            </a:extLst>
          </p:cNvPr>
          <p:cNvSpPr>
            <a:spLocks noGrp="1" noChangeArrowheads="1"/>
          </p:cNvSpPr>
          <p:nvPr>
            <p:ph type="sldNum" sz="quarter" idx="11"/>
          </p:nvPr>
        </p:nvSpPr>
        <p:spPr>
          <a:ln/>
        </p:spPr>
        <p:txBody>
          <a:bodyPr/>
          <a:lstStyle>
            <a:lvl1pPr>
              <a:defRPr/>
            </a:lvl1pPr>
          </a:lstStyle>
          <a:p>
            <a:pPr>
              <a:defRPr/>
            </a:pPr>
            <a:fld id="{70B0089B-CBFD-4535-A69E-AACA01892D8F}" type="slidenum">
              <a:rPr lang="en-US" altLang="en-US"/>
              <a:pPr>
                <a:defRPr/>
              </a:pPr>
              <a:t>‹#›</a:t>
            </a:fld>
            <a:endParaRPr lang="en-US" altLang="en-US"/>
          </a:p>
        </p:txBody>
      </p:sp>
    </p:spTree>
    <p:extLst>
      <p:ext uri="{BB962C8B-B14F-4D97-AF65-F5344CB8AC3E}">
        <p14:creationId xmlns:p14="http://schemas.microsoft.com/office/powerpoint/2010/main" val="3576501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84">
            <a:extLst>
              <a:ext uri="{FF2B5EF4-FFF2-40B4-BE49-F238E27FC236}">
                <a16:creationId xmlns:a16="http://schemas.microsoft.com/office/drawing/2014/main" id="{26F0FD1A-454F-4688-8C10-84901B72F0A7}"/>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85">
            <a:extLst>
              <a:ext uri="{FF2B5EF4-FFF2-40B4-BE49-F238E27FC236}">
                <a16:creationId xmlns:a16="http://schemas.microsoft.com/office/drawing/2014/main" id="{94F5C557-7F4D-48E6-B866-A28391DDC776}"/>
              </a:ext>
            </a:extLst>
          </p:cNvPr>
          <p:cNvSpPr>
            <a:spLocks noGrp="1" noChangeArrowheads="1"/>
          </p:cNvSpPr>
          <p:nvPr>
            <p:ph type="sldNum" sz="quarter" idx="11"/>
          </p:nvPr>
        </p:nvSpPr>
        <p:spPr>
          <a:ln/>
        </p:spPr>
        <p:txBody>
          <a:bodyPr/>
          <a:lstStyle>
            <a:lvl1pPr>
              <a:defRPr/>
            </a:lvl1pPr>
          </a:lstStyle>
          <a:p>
            <a:pPr>
              <a:defRPr/>
            </a:pPr>
            <a:fld id="{D27504B1-9447-4AE0-A329-95E2D4840954}" type="slidenum">
              <a:rPr lang="en-US" altLang="en-US"/>
              <a:pPr>
                <a:defRPr/>
              </a:pPr>
              <a:t>‹#›</a:t>
            </a:fld>
            <a:endParaRPr lang="en-US" altLang="en-US"/>
          </a:p>
        </p:txBody>
      </p:sp>
    </p:spTree>
    <p:extLst>
      <p:ext uri="{BB962C8B-B14F-4D97-AF65-F5344CB8AC3E}">
        <p14:creationId xmlns:p14="http://schemas.microsoft.com/office/powerpoint/2010/main" val="360622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2C647-E882-4CCC-A15F-C15F633D3193}"/>
              </a:ext>
            </a:extLst>
          </p:cNvPr>
          <p:cNvSpPr>
            <a:spLocks noGrp="1"/>
          </p:cNvSpPr>
          <p:nvPr>
            <p:ph type="title"/>
          </p:nvPr>
        </p:nvSpPr>
        <p:spPr>
          <a:xfrm>
            <a:off x="840318" y="1220248"/>
            <a:ext cx="3932767" cy="837152"/>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02E2472-B9C9-4421-B9FA-D011E3113BDA}"/>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5AD531A-A7DC-4150-9AA8-A51C71C4066A}"/>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84">
            <a:extLst>
              <a:ext uri="{FF2B5EF4-FFF2-40B4-BE49-F238E27FC236}">
                <a16:creationId xmlns:a16="http://schemas.microsoft.com/office/drawing/2014/main" id="{91DC8537-1613-42CD-BE48-8D5B5668DD24}"/>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2E369355-FC07-484E-A5BA-96B7E4D6C1F5}"/>
              </a:ext>
            </a:extLst>
          </p:cNvPr>
          <p:cNvSpPr>
            <a:spLocks noGrp="1" noChangeArrowheads="1"/>
          </p:cNvSpPr>
          <p:nvPr>
            <p:ph type="sldNum" sz="quarter" idx="11"/>
          </p:nvPr>
        </p:nvSpPr>
        <p:spPr>
          <a:ln/>
        </p:spPr>
        <p:txBody>
          <a:bodyPr/>
          <a:lstStyle>
            <a:lvl1pPr>
              <a:defRPr/>
            </a:lvl1pPr>
          </a:lstStyle>
          <a:p>
            <a:pPr>
              <a:defRPr/>
            </a:pPr>
            <a:fld id="{0D3F4C7D-C85B-4C66-8187-929A5CE3D1C6}" type="slidenum">
              <a:rPr lang="en-US" altLang="en-US"/>
              <a:pPr>
                <a:defRPr/>
              </a:pPr>
              <a:t>‹#›</a:t>
            </a:fld>
            <a:endParaRPr lang="en-US" altLang="en-US"/>
          </a:p>
        </p:txBody>
      </p:sp>
    </p:spTree>
    <p:extLst>
      <p:ext uri="{BB962C8B-B14F-4D97-AF65-F5344CB8AC3E}">
        <p14:creationId xmlns:p14="http://schemas.microsoft.com/office/powerpoint/2010/main" val="3903158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6552B1-64D3-450D-926A-C5460E76D59A}"/>
              </a:ext>
            </a:extLst>
          </p:cNvPr>
          <p:cNvSpPr>
            <a:spLocks noGrp="1"/>
          </p:cNvSpPr>
          <p:nvPr>
            <p:ph type="title"/>
          </p:nvPr>
        </p:nvSpPr>
        <p:spPr>
          <a:xfrm>
            <a:off x="840318" y="1220248"/>
            <a:ext cx="3932767" cy="837152"/>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59EF6D6-BDDD-4EBC-B463-289B5AD29199}"/>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a:extLst>
              <a:ext uri="{FF2B5EF4-FFF2-40B4-BE49-F238E27FC236}">
                <a16:creationId xmlns:a16="http://schemas.microsoft.com/office/drawing/2014/main" id="{2AD54D02-9733-42CD-907B-F6B5D2A1518C}"/>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84">
            <a:extLst>
              <a:ext uri="{FF2B5EF4-FFF2-40B4-BE49-F238E27FC236}">
                <a16:creationId xmlns:a16="http://schemas.microsoft.com/office/drawing/2014/main" id="{7D346FCD-12F7-461B-8BC9-0A3466918E44}"/>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85">
            <a:extLst>
              <a:ext uri="{FF2B5EF4-FFF2-40B4-BE49-F238E27FC236}">
                <a16:creationId xmlns:a16="http://schemas.microsoft.com/office/drawing/2014/main" id="{5FDDD4B3-F231-4970-B70C-528FB6E16802}"/>
              </a:ext>
            </a:extLst>
          </p:cNvPr>
          <p:cNvSpPr>
            <a:spLocks noGrp="1" noChangeArrowheads="1"/>
          </p:cNvSpPr>
          <p:nvPr>
            <p:ph type="sldNum" sz="quarter" idx="11"/>
          </p:nvPr>
        </p:nvSpPr>
        <p:spPr>
          <a:ln/>
        </p:spPr>
        <p:txBody>
          <a:bodyPr/>
          <a:lstStyle>
            <a:lvl1pPr>
              <a:defRPr/>
            </a:lvl1pPr>
          </a:lstStyle>
          <a:p>
            <a:pPr>
              <a:defRPr/>
            </a:pPr>
            <a:fld id="{EED2CE31-2F86-48FB-8AFC-E26B01004C6B}" type="slidenum">
              <a:rPr lang="en-US" altLang="en-US"/>
              <a:pPr>
                <a:defRPr/>
              </a:pPr>
              <a:t>‹#›</a:t>
            </a:fld>
            <a:endParaRPr lang="en-US" altLang="en-US"/>
          </a:p>
        </p:txBody>
      </p:sp>
    </p:spTree>
    <p:extLst>
      <p:ext uri="{BB962C8B-B14F-4D97-AF65-F5344CB8AC3E}">
        <p14:creationId xmlns:p14="http://schemas.microsoft.com/office/powerpoint/2010/main" val="185195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image" Target="../media/image3.emf"/><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8" cstate="print"/>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E42D5AD6-9D00-4682-B330-7D7EBB4A98A8}"/>
              </a:ext>
            </a:extLst>
          </p:cNvPr>
          <p:cNvSpPr>
            <a:spLocks noGrp="1" noChangeArrowheads="1"/>
          </p:cNvSpPr>
          <p:nvPr>
            <p:ph type="title"/>
          </p:nvPr>
        </p:nvSpPr>
        <p:spPr bwMode="auto">
          <a:xfrm>
            <a:off x="607485" y="1004889"/>
            <a:ext cx="10974916" cy="3635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p>
            <a:pPr lvl="0"/>
            <a:r>
              <a:rPr lang="en-US" altLang="en-US"/>
              <a:t>Click to edit Master title style</a:t>
            </a:r>
          </a:p>
        </p:txBody>
      </p:sp>
      <p:sp>
        <p:nvSpPr>
          <p:cNvPr id="1027" name="Rectangle 3">
            <a:extLst>
              <a:ext uri="{FF2B5EF4-FFF2-40B4-BE49-F238E27FC236}">
                <a16:creationId xmlns:a16="http://schemas.microsoft.com/office/drawing/2014/main" id="{0133B1C8-9038-4D23-A244-A82039D44CB8}"/>
              </a:ext>
            </a:extLst>
          </p:cNvPr>
          <p:cNvSpPr>
            <a:spLocks noGrp="1" noChangeArrowheads="1"/>
          </p:cNvSpPr>
          <p:nvPr>
            <p:ph type="body" idx="1"/>
          </p:nvPr>
        </p:nvSpPr>
        <p:spPr bwMode="auto">
          <a:xfrm>
            <a:off x="607485" y="1598614"/>
            <a:ext cx="10974916"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grpSp>
        <p:nvGrpSpPr>
          <p:cNvPr id="1028" name="Group 48">
            <a:extLst>
              <a:ext uri="{FF2B5EF4-FFF2-40B4-BE49-F238E27FC236}">
                <a16:creationId xmlns:a16="http://schemas.microsoft.com/office/drawing/2014/main" id="{9183B1F0-13DA-459F-9CCF-553EC43D4DD8}"/>
              </a:ext>
            </a:extLst>
          </p:cNvPr>
          <p:cNvGrpSpPr>
            <a:grpSpLocks noChangeAspect="1"/>
          </p:cNvGrpSpPr>
          <p:nvPr userDrawn="1"/>
        </p:nvGrpSpPr>
        <p:grpSpPr bwMode="auto">
          <a:xfrm>
            <a:off x="8729134" y="215901"/>
            <a:ext cx="2891367" cy="422275"/>
            <a:chOff x="240" y="3456"/>
            <a:chExt cx="2879" cy="559"/>
          </a:xfrm>
        </p:grpSpPr>
        <p:sp>
          <p:nvSpPr>
            <p:cNvPr id="1039" name="Rectangle 49">
              <a:extLst>
                <a:ext uri="{FF2B5EF4-FFF2-40B4-BE49-F238E27FC236}">
                  <a16:creationId xmlns:a16="http://schemas.microsoft.com/office/drawing/2014/main" id="{3878BB49-DDD9-4D96-9F9B-F5B2A329D028}"/>
                </a:ext>
              </a:extLst>
            </p:cNvPr>
            <p:cNvSpPr>
              <a:spLocks noChangeAspect="1" noChangeArrowheads="1"/>
            </p:cNvSpPr>
            <p:nvPr/>
          </p:nvSpPr>
          <p:spPr bwMode="black">
            <a:xfrm>
              <a:off x="1340" y="3693"/>
              <a:ext cx="13" cy="197"/>
            </a:xfrm>
            <a:prstGeom prst="rect">
              <a:avLst/>
            </a:prstGeom>
            <a:solidFill>
              <a:srgbClr val="005B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1040" name="Freeform 50">
              <a:extLst>
                <a:ext uri="{FF2B5EF4-FFF2-40B4-BE49-F238E27FC236}">
                  <a16:creationId xmlns:a16="http://schemas.microsoft.com/office/drawing/2014/main" id="{B597F838-C21C-41A6-AA24-63DD3D04F717}"/>
                </a:ext>
              </a:extLst>
            </p:cNvPr>
            <p:cNvSpPr>
              <a:spLocks noChangeAspect="1" noEditPoints="1"/>
            </p:cNvSpPr>
            <p:nvPr/>
          </p:nvSpPr>
          <p:spPr bwMode="black">
            <a:xfrm>
              <a:off x="1371" y="3675"/>
              <a:ext cx="73" cy="218"/>
            </a:xfrm>
            <a:custGeom>
              <a:avLst/>
              <a:gdLst>
                <a:gd name="T0" fmla="*/ 39 w 441"/>
                <a:gd name="T1" fmla="*/ 109 h 1307"/>
                <a:gd name="T2" fmla="*/ 43 w 441"/>
                <a:gd name="T3" fmla="*/ 110 h 1307"/>
                <a:gd name="T4" fmla="*/ 47 w 441"/>
                <a:gd name="T5" fmla="*/ 112 h 1307"/>
                <a:gd name="T6" fmla="*/ 50 w 441"/>
                <a:gd name="T7" fmla="*/ 115 h 1307"/>
                <a:gd name="T8" fmla="*/ 55 w 441"/>
                <a:gd name="T9" fmla="*/ 121 h 1307"/>
                <a:gd name="T10" fmla="*/ 58 w 441"/>
                <a:gd name="T11" fmla="*/ 132 h 1307"/>
                <a:gd name="T12" fmla="*/ 61 w 441"/>
                <a:gd name="T13" fmla="*/ 144 h 1307"/>
                <a:gd name="T14" fmla="*/ 61 w 441"/>
                <a:gd name="T15" fmla="*/ 157 h 1307"/>
                <a:gd name="T16" fmla="*/ 60 w 441"/>
                <a:gd name="T17" fmla="*/ 170 h 1307"/>
                <a:gd name="T18" fmla="*/ 56 w 441"/>
                <a:gd name="T19" fmla="*/ 182 h 1307"/>
                <a:gd name="T20" fmla="*/ 51 w 441"/>
                <a:gd name="T21" fmla="*/ 191 h 1307"/>
                <a:gd name="T22" fmla="*/ 48 w 441"/>
                <a:gd name="T23" fmla="*/ 194 h 1307"/>
                <a:gd name="T24" fmla="*/ 45 w 441"/>
                <a:gd name="T25" fmla="*/ 197 h 1307"/>
                <a:gd name="T26" fmla="*/ 41 w 441"/>
                <a:gd name="T27" fmla="*/ 198 h 1307"/>
                <a:gd name="T28" fmla="*/ 37 w 441"/>
                <a:gd name="T29" fmla="*/ 199 h 1307"/>
                <a:gd name="T30" fmla="*/ 32 w 441"/>
                <a:gd name="T31" fmla="*/ 198 h 1307"/>
                <a:gd name="T32" fmla="*/ 29 w 441"/>
                <a:gd name="T33" fmla="*/ 197 h 1307"/>
                <a:gd name="T34" fmla="*/ 25 w 441"/>
                <a:gd name="T35" fmla="*/ 194 h 1307"/>
                <a:gd name="T36" fmla="*/ 22 w 441"/>
                <a:gd name="T37" fmla="*/ 190 h 1307"/>
                <a:gd name="T38" fmla="*/ 17 w 441"/>
                <a:gd name="T39" fmla="*/ 181 h 1307"/>
                <a:gd name="T40" fmla="*/ 14 w 441"/>
                <a:gd name="T41" fmla="*/ 170 h 1307"/>
                <a:gd name="T42" fmla="*/ 13 w 441"/>
                <a:gd name="T43" fmla="*/ 157 h 1307"/>
                <a:gd name="T44" fmla="*/ 13 w 441"/>
                <a:gd name="T45" fmla="*/ 144 h 1307"/>
                <a:gd name="T46" fmla="*/ 15 w 441"/>
                <a:gd name="T47" fmla="*/ 132 h 1307"/>
                <a:gd name="T48" fmla="*/ 19 w 441"/>
                <a:gd name="T49" fmla="*/ 122 h 1307"/>
                <a:gd name="T50" fmla="*/ 24 w 441"/>
                <a:gd name="T51" fmla="*/ 114 h 1307"/>
                <a:gd name="T52" fmla="*/ 29 w 441"/>
                <a:gd name="T53" fmla="*/ 111 h 1307"/>
                <a:gd name="T54" fmla="*/ 33 w 441"/>
                <a:gd name="T55" fmla="*/ 109 h 1307"/>
                <a:gd name="T56" fmla="*/ 37 w 441"/>
                <a:gd name="T57" fmla="*/ 109 h 1307"/>
                <a:gd name="T58" fmla="*/ 73 w 441"/>
                <a:gd name="T59" fmla="*/ 0 h 1307"/>
                <a:gd name="T60" fmla="*/ 60 w 441"/>
                <a:gd name="T61" fmla="*/ 110 h 1307"/>
                <a:gd name="T62" fmla="*/ 56 w 441"/>
                <a:gd name="T63" fmla="*/ 103 h 1307"/>
                <a:gd name="T64" fmla="*/ 52 w 441"/>
                <a:gd name="T65" fmla="*/ 98 h 1307"/>
                <a:gd name="T66" fmla="*/ 48 w 441"/>
                <a:gd name="T67" fmla="*/ 93 h 1307"/>
                <a:gd name="T68" fmla="*/ 42 w 441"/>
                <a:gd name="T69" fmla="*/ 91 h 1307"/>
                <a:gd name="T70" fmla="*/ 37 w 441"/>
                <a:gd name="T71" fmla="*/ 89 h 1307"/>
                <a:gd name="T72" fmla="*/ 31 w 441"/>
                <a:gd name="T73" fmla="*/ 89 h 1307"/>
                <a:gd name="T74" fmla="*/ 26 w 441"/>
                <a:gd name="T75" fmla="*/ 91 h 1307"/>
                <a:gd name="T76" fmla="*/ 21 w 441"/>
                <a:gd name="T77" fmla="*/ 94 h 1307"/>
                <a:gd name="T78" fmla="*/ 16 w 441"/>
                <a:gd name="T79" fmla="*/ 99 h 1307"/>
                <a:gd name="T80" fmla="*/ 12 w 441"/>
                <a:gd name="T81" fmla="*/ 104 h 1307"/>
                <a:gd name="T82" fmla="*/ 8 w 441"/>
                <a:gd name="T83" fmla="*/ 111 h 1307"/>
                <a:gd name="T84" fmla="*/ 5 w 441"/>
                <a:gd name="T85" fmla="*/ 118 h 1307"/>
                <a:gd name="T86" fmla="*/ 1 w 441"/>
                <a:gd name="T87" fmla="*/ 135 h 1307"/>
                <a:gd name="T88" fmla="*/ 0 w 441"/>
                <a:gd name="T89" fmla="*/ 154 h 1307"/>
                <a:gd name="T90" fmla="*/ 1 w 441"/>
                <a:gd name="T91" fmla="*/ 172 h 1307"/>
                <a:gd name="T92" fmla="*/ 6 w 441"/>
                <a:gd name="T93" fmla="*/ 189 h 1307"/>
                <a:gd name="T94" fmla="*/ 8 w 441"/>
                <a:gd name="T95" fmla="*/ 196 h 1307"/>
                <a:gd name="T96" fmla="*/ 12 w 441"/>
                <a:gd name="T97" fmla="*/ 203 h 1307"/>
                <a:gd name="T98" fmla="*/ 16 w 441"/>
                <a:gd name="T99" fmla="*/ 208 h 1307"/>
                <a:gd name="T100" fmla="*/ 21 w 441"/>
                <a:gd name="T101" fmla="*/ 213 h 1307"/>
                <a:gd name="T102" fmla="*/ 26 w 441"/>
                <a:gd name="T103" fmla="*/ 216 h 1307"/>
                <a:gd name="T104" fmla="*/ 31 w 441"/>
                <a:gd name="T105" fmla="*/ 218 h 1307"/>
                <a:gd name="T106" fmla="*/ 37 w 441"/>
                <a:gd name="T107" fmla="*/ 218 h 1307"/>
                <a:gd name="T108" fmla="*/ 42 w 441"/>
                <a:gd name="T109" fmla="*/ 217 h 1307"/>
                <a:gd name="T110" fmla="*/ 48 w 441"/>
                <a:gd name="T111" fmla="*/ 214 h 1307"/>
                <a:gd name="T112" fmla="*/ 52 w 441"/>
                <a:gd name="T113" fmla="*/ 210 h 1307"/>
                <a:gd name="T114" fmla="*/ 56 w 441"/>
                <a:gd name="T115" fmla="*/ 205 h 1307"/>
                <a:gd name="T116" fmla="*/ 60 w 441"/>
                <a:gd name="T117" fmla="*/ 198 h 130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1" h="1307">
                  <a:moveTo>
                    <a:pt x="221" y="652"/>
                  </a:moveTo>
                  <a:lnTo>
                    <a:pt x="229" y="652"/>
                  </a:lnTo>
                  <a:lnTo>
                    <a:pt x="238" y="653"/>
                  </a:lnTo>
                  <a:lnTo>
                    <a:pt x="246" y="654"/>
                  </a:lnTo>
                  <a:lnTo>
                    <a:pt x="253" y="656"/>
                  </a:lnTo>
                  <a:lnTo>
                    <a:pt x="262" y="659"/>
                  </a:lnTo>
                  <a:lnTo>
                    <a:pt x="268" y="662"/>
                  </a:lnTo>
                  <a:lnTo>
                    <a:pt x="276" y="667"/>
                  </a:lnTo>
                  <a:lnTo>
                    <a:pt x="283" y="672"/>
                  </a:lnTo>
                  <a:lnTo>
                    <a:pt x="290" y="676"/>
                  </a:lnTo>
                  <a:lnTo>
                    <a:pt x="296" y="683"/>
                  </a:lnTo>
                  <a:lnTo>
                    <a:pt x="303" y="689"/>
                  </a:lnTo>
                  <a:lnTo>
                    <a:pt x="308" y="696"/>
                  </a:lnTo>
                  <a:lnTo>
                    <a:pt x="319" y="711"/>
                  </a:lnTo>
                  <a:lnTo>
                    <a:pt x="330" y="728"/>
                  </a:lnTo>
                  <a:lnTo>
                    <a:pt x="338" y="746"/>
                  </a:lnTo>
                  <a:lnTo>
                    <a:pt x="346" y="767"/>
                  </a:lnTo>
                  <a:lnTo>
                    <a:pt x="353" y="789"/>
                  </a:lnTo>
                  <a:lnTo>
                    <a:pt x="359" y="812"/>
                  </a:lnTo>
                  <a:lnTo>
                    <a:pt x="363" y="836"/>
                  </a:lnTo>
                  <a:lnTo>
                    <a:pt x="366" y="862"/>
                  </a:lnTo>
                  <a:lnTo>
                    <a:pt x="369" y="888"/>
                  </a:lnTo>
                  <a:lnTo>
                    <a:pt x="369" y="916"/>
                  </a:lnTo>
                  <a:lnTo>
                    <a:pt x="369" y="943"/>
                  </a:lnTo>
                  <a:lnTo>
                    <a:pt x="366" y="970"/>
                  </a:lnTo>
                  <a:lnTo>
                    <a:pt x="363" y="997"/>
                  </a:lnTo>
                  <a:lnTo>
                    <a:pt x="360" y="1022"/>
                  </a:lnTo>
                  <a:lnTo>
                    <a:pt x="355" y="1046"/>
                  </a:lnTo>
                  <a:lnTo>
                    <a:pt x="348" y="1069"/>
                  </a:lnTo>
                  <a:lnTo>
                    <a:pt x="341" y="1091"/>
                  </a:lnTo>
                  <a:lnTo>
                    <a:pt x="332" y="1110"/>
                  </a:lnTo>
                  <a:lnTo>
                    <a:pt x="321" y="1128"/>
                  </a:lnTo>
                  <a:lnTo>
                    <a:pt x="310" y="1145"/>
                  </a:lnTo>
                  <a:lnTo>
                    <a:pt x="305" y="1152"/>
                  </a:lnTo>
                  <a:lnTo>
                    <a:pt x="298" y="1159"/>
                  </a:lnTo>
                  <a:lnTo>
                    <a:pt x="292" y="1165"/>
                  </a:lnTo>
                  <a:lnTo>
                    <a:pt x="285" y="1171"/>
                  </a:lnTo>
                  <a:lnTo>
                    <a:pt x="278" y="1176"/>
                  </a:lnTo>
                  <a:lnTo>
                    <a:pt x="270" y="1180"/>
                  </a:lnTo>
                  <a:lnTo>
                    <a:pt x="263" y="1184"/>
                  </a:lnTo>
                  <a:lnTo>
                    <a:pt x="255" y="1188"/>
                  </a:lnTo>
                  <a:lnTo>
                    <a:pt x="247" y="1190"/>
                  </a:lnTo>
                  <a:lnTo>
                    <a:pt x="238" y="1192"/>
                  </a:lnTo>
                  <a:lnTo>
                    <a:pt x="229" y="1193"/>
                  </a:lnTo>
                  <a:lnTo>
                    <a:pt x="221" y="1193"/>
                  </a:lnTo>
                  <a:lnTo>
                    <a:pt x="212" y="1193"/>
                  </a:lnTo>
                  <a:lnTo>
                    <a:pt x="203" y="1192"/>
                  </a:lnTo>
                  <a:lnTo>
                    <a:pt x="196" y="1190"/>
                  </a:lnTo>
                  <a:lnTo>
                    <a:pt x="187" y="1188"/>
                  </a:lnTo>
                  <a:lnTo>
                    <a:pt x="180" y="1184"/>
                  </a:lnTo>
                  <a:lnTo>
                    <a:pt x="173" y="1180"/>
                  </a:lnTo>
                  <a:lnTo>
                    <a:pt x="166" y="1175"/>
                  </a:lnTo>
                  <a:lnTo>
                    <a:pt x="159" y="1169"/>
                  </a:lnTo>
                  <a:lnTo>
                    <a:pt x="153" y="1164"/>
                  </a:lnTo>
                  <a:lnTo>
                    <a:pt x="146" y="1157"/>
                  </a:lnTo>
                  <a:lnTo>
                    <a:pt x="140" y="1150"/>
                  </a:lnTo>
                  <a:lnTo>
                    <a:pt x="134" y="1142"/>
                  </a:lnTo>
                  <a:lnTo>
                    <a:pt x="124" y="1125"/>
                  </a:lnTo>
                  <a:lnTo>
                    <a:pt x="114" y="1107"/>
                  </a:lnTo>
                  <a:lnTo>
                    <a:pt x="105" y="1086"/>
                  </a:lnTo>
                  <a:lnTo>
                    <a:pt x="99" y="1065"/>
                  </a:lnTo>
                  <a:lnTo>
                    <a:pt x="92" y="1041"/>
                  </a:lnTo>
                  <a:lnTo>
                    <a:pt x="87" y="1017"/>
                  </a:lnTo>
                  <a:lnTo>
                    <a:pt x="82" y="992"/>
                  </a:lnTo>
                  <a:lnTo>
                    <a:pt x="79" y="967"/>
                  </a:lnTo>
                  <a:lnTo>
                    <a:pt x="78" y="940"/>
                  </a:lnTo>
                  <a:lnTo>
                    <a:pt x="77" y="913"/>
                  </a:lnTo>
                  <a:lnTo>
                    <a:pt x="78" y="888"/>
                  </a:lnTo>
                  <a:lnTo>
                    <a:pt x="80" y="862"/>
                  </a:lnTo>
                  <a:lnTo>
                    <a:pt x="84" y="838"/>
                  </a:lnTo>
                  <a:lnTo>
                    <a:pt x="88" y="814"/>
                  </a:lnTo>
                  <a:lnTo>
                    <a:pt x="93" y="792"/>
                  </a:lnTo>
                  <a:lnTo>
                    <a:pt x="100" y="769"/>
                  </a:lnTo>
                  <a:lnTo>
                    <a:pt x="107" y="750"/>
                  </a:lnTo>
                  <a:lnTo>
                    <a:pt x="116" y="730"/>
                  </a:lnTo>
                  <a:lnTo>
                    <a:pt x="126" y="713"/>
                  </a:lnTo>
                  <a:lnTo>
                    <a:pt x="136" y="698"/>
                  </a:lnTo>
                  <a:lnTo>
                    <a:pt x="148" y="684"/>
                  </a:lnTo>
                  <a:lnTo>
                    <a:pt x="161" y="673"/>
                  </a:lnTo>
                  <a:lnTo>
                    <a:pt x="168" y="668"/>
                  </a:lnTo>
                  <a:lnTo>
                    <a:pt x="175" y="663"/>
                  </a:lnTo>
                  <a:lnTo>
                    <a:pt x="182" y="660"/>
                  </a:lnTo>
                  <a:lnTo>
                    <a:pt x="189" y="657"/>
                  </a:lnTo>
                  <a:lnTo>
                    <a:pt x="197" y="654"/>
                  </a:lnTo>
                  <a:lnTo>
                    <a:pt x="204" y="653"/>
                  </a:lnTo>
                  <a:lnTo>
                    <a:pt x="212" y="652"/>
                  </a:lnTo>
                  <a:lnTo>
                    <a:pt x="221" y="652"/>
                  </a:lnTo>
                  <a:close/>
                  <a:moveTo>
                    <a:pt x="366" y="1289"/>
                  </a:moveTo>
                  <a:lnTo>
                    <a:pt x="441" y="1289"/>
                  </a:lnTo>
                  <a:lnTo>
                    <a:pt x="441" y="0"/>
                  </a:lnTo>
                  <a:lnTo>
                    <a:pt x="366" y="0"/>
                  </a:lnTo>
                  <a:lnTo>
                    <a:pt x="366" y="659"/>
                  </a:lnTo>
                  <a:lnTo>
                    <a:pt x="363" y="659"/>
                  </a:lnTo>
                  <a:lnTo>
                    <a:pt x="357" y="645"/>
                  </a:lnTo>
                  <a:lnTo>
                    <a:pt x="349" y="631"/>
                  </a:lnTo>
                  <a:lnTo>
                    <a:pt x="341" y="619"/>
                  </a:lnTo>
                  <a:lnTo>
                    <a:pt x="333" y="607"/>
                  </a:lnTo>
                  <a:lnTo>
                    <a:pt x="324" y="596"/>
                  </a:lnTo>
                  <a:lnTo>
                    <a:pt x="315" y="586"/>
                  </a:lnTo>
                  <a:lnTo>
                    <a:pt x="306" y="576"/>
                  </a:lnTo>
                  <a:lnTo>
                    <a:pt x="296" y="568"/>
                  </a:lnTo>
                  <a:lnTo>
                    <a:pt x="287" y="560"/>
                  </a:lnTo>
                  <a:lnTo>
                    <a:pt x="276" y="553"/>
                  </a:lnTo>
                  <a:lnTo>
                    <a:pt x="266" y="548"/>
                  </a:lnTo>
                  <a:lnTo>
                    <a:pt x="255" y="544"/>
                  </a:lnTo>
                  <a:lnTo>
                    <a:pt x="244" y="539"/>
                  </a:lnTo>
                  <a:lnTo>
                    <a:pt x="235" y="537"/>
                  </a:lnTo>
                  <a:lnTo>
                    <a:pt x="224" y="535"/>
                  </a:lnTo>
                  <a:lnTo>
                    <a:pt x="212" y="535"/>
                  </a:lnTo>
                  <a:lnTo>
                    <a:pt x="200" y="535"/>
                  </a:lnTo>
                  <a:lnTo>
                    <a:pt x="188" y="536"/>
                  </a:lnTo>
                  <a:lnTo>
                    <a:pt x="176" y="539"/>
                  </a:lnTo>
                  <a:lnTo>
                    <a:pt x="166" y="543"/>
                  </a:lnTo>
                  <a:lnTo>
                    <a:pt x="155" y="547"/>
                  </a:lnTo>
                  <a:lnTo>
                    <a:pt x="144" y="552"/>
                  </a:lnTo>
                  <a:lnTo>
                    <a:pt x="133" y="559"/>
                  </a:lnTo>
                  <a:lnTo>
                    <a:pt x="124" y="566"/>
                  </a:lnTo>
                  <a:lnTo>
                    <a:pt x="114" y="574"/>
                  </a:lnTo>
                  <a:lnTo>
                    <a:pt x="105" y="582"/>
                  </a:lnTo>
                  <a:lnTo>
                    <a:pt x="95" y="592"/>
                  </a:lnTo>
                  <a:lnTo>
                    <a:pt x="87" y="603"/>
                  </a:lnTo>
                  <a:lnTo>
                    <a:pt x="79" y="614"/>
                  </a:lnTo>
                  <a:lnTo>
                    <a:pt x="72" y="626"/>
                  </a:lnTo>
                  <a:lnTo>
                    <a:pt x="64" y="637"/>
                  </a:lnTo>
                  <a:lnTo>
                    <a:pt x="57" y="650"/>
                  </a:lnTo>
                  <a:lnTo>
                    <a:pt x="50" y="664"/>
                  </a:lnTo>
                  <a:lnTo>
                    <a:pt x="44" y="678"/>
                  </a:lnTo>
                  <a:lnTo>
                    <a:pt x="38" y="694"/>
                  </a:lnTo>
                  <a:lnTo>
                    <a:pt x="33" y="709"/>
                  </a:lnTo>
                  <a:lnTo>
                    <a:pt x="23" y="741"/>
                  </a:lnTo>
                  <a:lnTo>
                    <a:pt x="16" y="774"/>
                  </a:lnTo>
                  <a:lnTo>
                    <a:pt x="9" y="810"/>
                  </a:lnTo>
                  <a:lnTo>
                    <a:pt x="5" y="847"/>
                  </a:lnTo>
                  <a:lnTo>
                    <a:pt x="2" y="885"/>
                  </a:lnTo>
                  <a:lnTo>
                    <a:pt x="0" y="923"/>
                  </a:lnTo>
                  <a:lnTo>
                    <a:pt x="2" y="961"/>
                  </a:lnTo>
                  <a:lnTo>
                    <a:pt x="5" y="998"/>
                  </a:lnTo>
                  <a:lnTo>
                    <a:pt x="9" y="1033"/>
                  </a:lnTo>
                  <a:lnTo>
                    <a:pt x="16" y="1068"/>
                  </a:lnTo>
                  <a:lnTo>
                    <a:pt x="23" y="1101"/>
                  </a:lnTo>
                  <a:lnTo>
                    <a:pt x="34" y="1134"/>
                  </a:lnTo>
                  <a:lnTo>
                    <a:pt x="39" y="1149"/>
                  </a:lnTo>
                  <a:lnTo>
                    <a:pt x="45" y="1163"/>
                  </a:lnTo>
                  <a:lnTo>
                    <a:pt x="51" y="1177"/>
                  </a:lnTo>
                  <a:lnTo>
                    <a:pt x="58" y="1191"/>
                  </a:lnTo>
                  <a:lnTo>
                    <a:pt x="65" y="1204"/>
                  </a:lnTo>
                  <a:lnTo>
                    <a:pt x="73" y="1217"/>
                  </a:lnTo>
                  <a:lnTo>
                    <a:pt x="80" y="1228"/>
                  </a:lnTo>
                  <a:lnTo>
                    <a:pt x="89" y="1239"/>
                  </a:lnTo>
                  <a:lnTo>
                    <a:pt x="97" y="1249"/>
                  </a:lnTo>
                  <a:lnTo>
                    <a:pt x="106" y="1259"/>
                  </a:lnTo>
                  <a:lnTo>
                    <a:pt x="115" y="1267"/>
                  </a:lnTo>
                  <a:lnTo>
                    <a:pt x="125" y="1276"/>
                  </a:lnTo>
                  <a:lnTo>
                    <a:pt x="134" y="1283"/>
                  </a:lnTo>
                  <a:lnTo>
                    <a:pt x="145" y="1289"/>
                  </a:lnTo>
                  <a:lnTo>
                    <a:pt x="155" y="1294"/>
                  </a:lnTo>
                  <a:lnTo>
                    <a:pt x="167" y="1299"/>
                  </a:lnTo>
                  <a:lnTo>
                    <a:pt x="178" y="1303"/>
                  </a:lnTo>
                  <a:lnTo>
                    <a:pt x="188" y="1305"/>
                  </a:lnTo>
                  <a:lnTo>
                    <a:pt x="200" y="1306"/>
                  </a:lnTo>
                  <a:lnTo>
                    <a:pt x="212" y="1307"/>
                  </a:lnTo>
                  <a:lnTo>
                    <a:pt x="224" y="1307"/>
                  </a:lnTo>
                  <a:lnTo>
                    <a:pt x="235" y="1305"/>
                  </a:lnTo>
                  <a:lnTo>
                    <a:pt x="244" y="1303"/>
                  </a:lnTo>
                  <a:lnTo>
                    <a:pt x="255" y="1300"/>
                  </a:lnTo>
                  <a:lnTo>
                    <a:pt x="266" y="1296"/>
                  </a:lnTo>
                  <a:lnTo>
                    <a:pt x="276" y="1290"/>
                  </a:lnTo>
                  <a:lnTo>
                    <a:pt x="287" y="1285"/>
                  </a:lnTo>
                  <a:lnTo>
                    <a:pt x="296" y="1277"/>
                  </a:lnTo>
                  <a:lnTo>
                    <a:pt x="306" y="1270"/>
                  </a:lnTo>
                  <a:lnTo>
                    <a:pt x="315" y="1260"/>
                  </a:lnTo>
                  <a:lnTo>
                    <a:pt x="324" y="1250"/>
                  </a:lnTo>
                  <a:lnTo>
                    <a:pt x="333" y="1239"/>
                  </a:lnTo>
                  <a:lnTo>
                    <a:pt x="341" y="1228"/>
                  </a:lnTo>
                  <a:lnTo>
                    <a:pt x="349" y="1215"/>
                  </a:lnTo>
                  <a:lnTo>
                    <a:pt x="357" y="1201"/>
                  </a:lnTo>
                  <a:lnTo>
                    <a:pt x="363" y="1186"/>
                  </a:lnTo>
                  <a:lnTo>
                    <a:pt x="366" y="1186"/>
                  </a:lnTo>
                  <a:lnTo>
                    <a:pt x="366" y="1289"/>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1" name="Freeform 51">
              <a:extLst>
                <a:ext uri="{FF2B5EF4-FFF2-40B4-BE49-F238E27FC236}">
                  <a16:creationId xmlns:a16="http://schemas.microsoft.com/office/drawing/2014/main" id="{2C58A938-6C4A-4D44-901D-9E4701FD3DE0}"/>
                </a:ext>
              </a:extLst>
            </p:cNvPr>
            <p:cNvSpPr>
              <a:spLocks noChangeAspect="1" noEditPoints="1"/>
            </p:cNvSpPr>
            <p:nvPr/>
          </p:nvSpPr>
          <p:spPr bwMode="black">
            <a:xfrm>
              <a:off x="1461" y="3764"/>
              <a:ext cx="73" cy="129"/>
            </a:xfrm>
            <a:custGeom>
              <a:avLst/>
              <a:gdLst>
                <a:gd name="T0" fmla="*/ 39 w 440"/>
                <a:gd name="T1" fmla="*/ 20 h 772"/>
                <a:gd name="T2" fmla="*/ 43 w 440"/>
                <a:gd name="T3" fmla="*/ 21 h 772"/>
                <a:gd name="T4" fmla="*/ 47 w 440"/>
                <a:gd name="T5" fmla="*/ 23 h 772"/>
                <a:gd name="T6" fmla="*/ 50 w 440"/>
                <a:gd name="T7" fmla="*/ 26 h 772"/>
                <a:gd name="T8" fmla="*/ 55 w 440"/>
                <a:gd name="T9" fmla="*/ 32 h 772"/>
                <a:gd name="T10" fmla="*/ 58 w 440"/>
                <a:gd name="T11" fmla="*/ 42 h 772"/>
                <a:gd name="T12" fmla="*/ 61 w 440"/>
                <a:gd name="T13" fmla="*/ 55 h 772"/>
                <a:gd name="T14" fmla="*/ 61 w 440"/>
                <a:gd name="T15" fmla="*/ 68 h 772"/>
                <a:gd name="T16" fmla="*/ 60 w 440"/>
                <a:gd name="T17" fmla="*/ 81 h 772"/>
                <a:gd name="T18" fmla="*/ 56 w 440"/>
                <a:gd name="T19" fmla="*/ 93 h 772"/>
                <a:gd name="T20" fmla="*/ 51 w 440"/>
                <a:gd name="T21" fmla="*/ 102 h 772"/>
                <a:gd name="T22" fmla="*/ 48 w 440"/>
                <a:gd name="T23" fmla="*/ 105 h 772"/>
                <a:gd name="T24" fmla="*/ 45 w 440"/>
                <a:gd name="T25" fmla="*/ 108 h 772"/>
                <a:gd name="T26" fmla="*/ 41 w 440"/>
                <a:gd name="T27" fmla="*/ 109 h 772"/>
                <a:gd name="T28" fmla="*/ 37 w 440"/>
                <a:gd name="T29" fmla="*/ 110 h 772"/>
                <a:gd name="T30" fmla="*/ 33 w 440"/>
                <a:gd name="T31" fmla="*/ 109 h 772"/>
                <a:gd name="T32" fmla="*/ 29 w 440"/>
                <a:gd name="T33" fmla="*/ 108 h 772"/>
                <a:gd name="T34" fmla="*/ 25 w 440"/>
                <a:gd name="T35" fmla="*/ 105 h 772"/>
                <a:gd name="T36" fmla="*/ 22 w 440"/>
                <a:gd name="T37" fmla="*/ 101 h 772"/>
                <a:gd name="T38" fmla="*/ 17 w 440"/>
                <a:gd name="T39" fmla="*/ 92 h 772"/>
                <a:gd name="T40" fmla="*/ 14 w 440"/>
                <a:gd name="T41" fmla="*/ 81 h 772"/>
                <a:gd name="T42" fmla="*/ 13 w 440"/>
                <a:gd name="T43" fmla="*/ 68 h 772"/>
                <a:gd name="T44" fmla="*/ 13 w 440"/>
                <a:gd name="T45" fmla="*/ 55 h 772"/>
                <a:gd name="T46" fmla="*/ 15 w 440"/>
                <a:gd name="T47" fmla="*/ 43 h 772"/>
                <a:gd name="T48" fmla="*/ 19 w 440"/>
                <a:gd name="T49" fmla="*/ 33 h 772"/>
                <a:gd name="T50" fmla="*/ 25 w 440"/>
                <a:gd name="T51" fmla="*/ 25 h 772"/>
                <a:gd name="T52" fmla="*/ 29 w 440"/>
                <a:gd name="T53" fmla="*/ 21 h 772"/>
                <a:gd name="T54" fmla="*/ 33 w 440"/>
                <a:gd name="T55" fmla="*/ 20 h 772"/>
                <a:gd name="T56" fmla="*/ 36 w 440"/>
                <a:gd name="T57" fmla="*/ 20 h 772"/>
                <a:gd name="T58" fmla="*/ 61 w 440"/>
                <a:gd name="T59" fmla="*/ 21 h 772"/>
                <a:gd name="T60" fmla="*/ 58 w 440"/>
                <a:gd name="T61" fmla="*/ 16 h 772"/>
                <a:gd name="T62" fmla="*/ 54 w 440"/>
                <a:gd name="T63" fmla="*/ 10 h 772"/>
                <a:gd name="T64" fmla="*/ 49 w 440"/>
                <a:gd name="T65" fmla="*/ 6 h 772"/>
                <a:gd name="T66" fmla="*/ 44 w 440"/>
                <a:gd name="T67" fmla="*/ 2 h 772"/>
                <a:gd name="T68" fmla="*/ 39 w 440"/>
                <a:gd name="T69" fmla="*/ 0 h 772"/>
                <a:gd name="T70" fmla="*/ 33 w 440"/>
                <a:gd name="T71" fmla="*/ 0 h 772"/>
                <a:gd name="T72" fmla="*/ 27 w 440"/>
                <a:gd name="T73" fmla="*/ 1 h 772"/>
                <a:gd name="T74" fmla="*/ 22 w 440"/>
                <a:gd name="T75" fmla="*/ 4 h 772"/>
                <a:gd name="T76" fmla="*/ 17 w 440"/>
                <a:gd name="T77" fmla="*/ 8 h 772"/>
                <a:gd name="T78" fmla="*/ 13 w 440"/>
                <a:gd name="T79" fmla="*/ 13 h 772"/>
                <a:gd name="T80" fmla="*/ 9 w 440"/>
                <a:gd name="T81" fmla="*/ 19 h 772"/>
                <a:gd name="T82" fmla="*/ 6 w 440"/>
                <a:gd name="T83" fmla="*/ 27 h 772"/>
                <a:gd name="T84" fmla="*/ 2 w 440"/>
                <a:gd name="T85" fmla="*/ 40 h 772"/>
                <a:gd name="T86" fmla="*/ 0 w 440"/>
                <a:gd name="T87" fmla="*/ 58 h 772"/>
                <a:gd name="T88" fmla="*/ 1 w 440"/>
                <a:gd name="T89" fmla="*/ 77 h 772"/>
                <a:gd name="T90" fmla="*/ 4 w 440"/>
                <a:gd name="T91" fmla="*/ 95 h 772"/>
                <a:gd name="T92" fmla="*/ 7 w 440"/>
                <a:gd name="T93" fmla="*/ 105 h 772"/>
                <a:gd name="T94" fmla="*/ 11 w 440"/>
                <a:gd name="T95" fmla="*/ 112 h 772"/>
                <a:gd name="T96" fmla="*/ 15 w 440"/>
                <a:gd name="T97" fmla="*/ 118 h 772"/>
                <a:gd name="T98" fmla="*/ 19 w 440"/>
                <a:gd name="T99" fmla="*/ 122 h 772"/>
                <a:gd name="T100" fmla="*/ 24 w 440"/>
                <a:gd name="T101" fmla="*/ 126 h 772"/>
                <a:gd name="T102" fmla="*/ 29 w 440"/>
                <a:gd name="T103" fmla="*/ 128 h 772"/>
                <a:gd name="T104" fmla="*/ 35 w 440"/>
                <a:gd name="T105" fmla="*/ 129 h 772"/>
                <a:gd name="T106" fmla="*/ 41 w 440"/>
                <a:gd name="T107" fmla="*/ 128 h 772"/>
                <a:gd name="T108" fmla="*/ 46 w 440"/>
                <a:gd name="T109" fmla="*/ 126 h 772"/>
                <a:gd name="T110" fmla="*/ 51 w 440"/>
                <a:gd name="T111" fmla="*/ 123 h 772"/>
                <a:gd name="T112" fmla="*/ 55 w 440"/>
                <a:gd name="T113" fmla="*/ 118 h 772"/>
                <a:gd name="T114" fmla="*/ 59 w 440"/>
                <a:gd name="T115" fmla="*/ 111 h 772"/>
                <a:gd name="T116" fmla="*/ 61 w 440"/>
                <a:gd name="T117" fmla="*/ 126 h 7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 h="772">
                  <a:moveTo>
                    <a:pt x="219" y="117"/>
                  </a:moveTo>
                  <a:lnTo>
                    <a:pt x="228" y="117"/>
                  </a:lnTo>
                  <a:lnTo>
                    <a:pt x="237" y="118"/>
                  </a:lnTo>
                  <a:lnTo>
                    <a:pt x="245" y="119"/>
                  </a:lnTo>
                  <a:lnTo>
                    <a:pt x="253" y="121"/>
                  </a:lnTo>
                  <a:lnTo>
                    <a:pt x="261" y="124"/>
                  </a:lnTo>
                  <a:lnTo>
                    <a:pt x="268" y="127"/>
                  </a:lnTo>
                  <a:lnTo>
                    <a:pt x="276" y="132"/>
                  </a:lnTo>
                  <a:lnTo>
                    <a:pt x="282" y="137"/>
                  </a:lnTo>
                  <a:lnTo>
                    <a:pt x="289" y="141"/>
                  </a:lnTo>
                  <a:lnTo>
                    <a:pt x="295" y="148"/>
                  </a:lnTo>
                  <a:lnTo>
                    <a:pt x="302" y="154"/>
                  </a:lnTo>
                  <a:lnTo>
                    <a:pt x="308" y="161"/>
                  </a:lnTo>
                  <a:lnTo>
                    <a:pt x="319" y="176"/>
                  </a:lnTo>
                  <a:lnTo>
                    <a:pt x="329" y="193"/>
                  </a:lnTo>
                  <a:lnTo>
                    <a:pt x="338" y="211"/>
                  </a:lnTo>
                  <a:lnTo>
                    <a:pt x="346" y="232"/>
                  </a:lnTo>
                  <a:lnTo>
                    <a:pt x="352" y="254"/>
                  </a:lnTo>
                  <a:lnTo>
                    <a:pt x="358" y="277"/>
                  </a:lnTo>
                  <a:lnTo>
                    <a:pt x="363" y="301"/>
                  </a:lnTo>
                  <a:lnTo>
                    <a:pt x="365" y="327"/>
                  </a:lnTo>
                  <a:lnTo>
                    <a:pt x="367" y="353"/>
                  </a:lnTo>
                  <a:lnTo>
                    <a:pt x="368" y="381"/>
                  </a:lnTo>
                  <a:lnTo>
                    <a:pt x="367" y="408"/>
                  </a:lnTo>
                  <a:lnTo>
                    <a:pt x="366" y="435"/>
                  </a:lnTo>
                  <a:lnTo>
                    <a:pt x="363" y="462"/>
                  </a:lnTo>
                  <a:lnTo>
                    <a:pt x="359" y="487"/>
                  </a:lnTo>
                  <a:lnTo>
                    <a:pt x="353" y="511"/>
                  </a:lnTo>
                  <a:lnTo>
                    <a:pt x="347" y="534"/>
                  </a:lnTo>
                  <a:lnTo>
                    <a:pt x="339" y="556"/>
                  </a:lnTo>
                  <a:lnTo>
                    <a:pt x="331" y="575"/>
                  </a:lnTo>
                  <a:lnTo>
                    <a:pt x="321" y="593"/>
                  </a:lnTo>
                  <a:lnTo>
                    <a:pt x="310" y="610"/>
                  </a:lnTo>
                  <a:lnTo>
                    <a:pt x="305" y="617"/>
                  </a:lnTo>
                  <a:lnTo>
                    <a:pt x="298" y="624"/>
                  </a:lnTo>
                  <a:lnTo>
                    <a:pt x="292" y="630"/>
                  </a:lnTo>
                  <a:lnTo>
                    <a:pt x="285" y="636"/>
                  </a:lnTo>
                  <a:lnTo>
                    <a:pt x="279" y="641"/>
                  </a:lnTo>
                  <a:lnTo>
                    <a:pt x="271" y="645"/>
                  </a:lnTo>
                  <a:lnTo>
                    <a:pt x="264" y="649"/>
                  </a:lnTo>
                  <a:lnTo>
                    <a:pt x="256" y="653"/>
                  </a:lnTo>
                  <a:lnTo>
                    <a:pt x="249" y="655"/>
                  </a:lnTo>
                  <a:lnTo>
                    <a:pt x="240" y="657"/>
                  </a:lnTo>
                  <a:lnTo>
                    <a:pt x="231" y="658"/>
                  </a:lnTo>
                  <a:lnTo>
                    <a:pt x="223" y="658"/>
                  </a:lnTo>
                  <a:lnTo>
                    <a:pt x="214" y="658"/>
                  </a:lnTo>
                  <a:lnTo>
                    <a:pt x="205" y="657"/>
                  </a:lnTo>
                  <a:lnTo>
                    <a:pt x="197" y="655"/>
                  </a:lnTo>
                  <a:lnTo>
                    <a:pt x="189" y="653"/>
                  </a:lnTo>
                  <a:lnTo>
                    <a:pt x="182" y="649"/>
                  </a:lnTo>
                  <a:lnTo>
                    <a:pt x="174" y="645"/>
                  </a:lnTo>
                  <a:lnTo>
                    <a:pt x="167" y="640"/>
                  </a:lnTo>
                  <a:lnTo>
                    <a:pt x="160" y="634"/>
                  </a:lnTo>
                  <a:lnTo>
                    <a:pt x="153" y="629"/>
                  </a:lnTo>
                  <a:lnTo>
                    <a:pt x="146" y="622"/>
                  </a:lnTo>
                  <a:lnTo>
                    <a:pt x="141" y="615"/>
                  </a:lnTo>
                  <a:lnTo>
                    <a:pt x="134" y="607"/>
                  </a:lnTo>
                  <a:lnTo>
                    <a:pt x="123" y="590"/>
                  </a:lnTo>
                  <a:lnTo>
                    <a:pt x="114" y="572"/>
                  </a:lnTo>
                  <a:lnTo>
                    <a:pt x="105" y="551"/>
                  </a:lnTo>
                  <a:lnTo>
                    <a:pt x="98" y="530"/>
                  </a:lnTo>
                  <a:lnTo>
                    <a:pt x="91" y="506"/>
                  </a:lnTo>
                  <a:lnTo>
                    <a:pt x="87" y="482"/>
                  </a:lnTo>
                  <a:lnTo>
                    <a:pt x="82" y="457"/>
                  </a:lnTo>
                  <a:lnTo>
                    <a:pt x="79" y="432"/>
                  </a:lnTo>
                  <a:lnTo>
                    <a:pt x="77" y="405"/>
                  </a:lnTo>
                  <a:lnTo>
                    <a:pt x="77" y="378"/>
                  </a:lnTo>
                  <a:lnTo>
                    <a:pt x="78" y="353"/>
                  </a:lnTo>
                  <a:lnTo>
                    <a:pt x="79" y="327"/>
                  </a:lnTo>
                  <a:lnTo>
                    <a:pt x="82" y="303"/>
                  </a:lnTo>
                  <a:lnTo>
                    <a:pt x="87" y="279"/>
                  </a:lnTo>
                  <a:lnTo>
                    <a:pt x="92" y="257"/>
                  </a:lnTo>
                  <a:lnTo>
                    <a:pt x="99" y="234"/>
                  </a:lnTo>
                  <a:lnTo>
                    <a:pt x="107" y="215"/>
                  </a:lnTo>
                  <a:lnTo>
                    <a:pt x="116" y="195"/>
                  </a:lnTo>
                  <a:lnTo>
                    <a:pt x="126" y="178"/>
                  </a:lnTo>
                  <a:lnTo>
                    <a:pt x="136" y="163"/>
                  </a:lnTo>
                  <a:lnTo>
                    <a:pt x="148" y="149"/>
                  </a:lnTo>
                  <a:lnTo>
                    <a:pt x="161" y="138"/>
                  </a:lnTo>
                  <a:lnTo>
                    <a:pt x="168" y="133"/>
                  </a:lnTo>
                  <a:lnTo>
                    <a:pt x="174" y="128"/>
                  </a:lnTo>
                  <a:lnTo>
                    <a:pt x="182" y="125"/>
                  </a:lnTo>
                  <a:lnTo>
                    <a:pt x="188" y="122"/>
                  </a:lnTo>
                  <a:lnTo>
                    <a:pt x="196" y="119"/>
                  </a:lnTo>
                  <a:lnTo>
                    <a:pt x="204" y="118"/>
                  </a:lnTo>
                  <a:lnTo>
                    <a:pt x="212" y="117"/>
                  </a:lnTo>
                  <a:lnTo>
                    <a:pt x="219" y="117"/>
                  </a:lnTo>
                  <a:close/>
                  <a:moveTo>
                    <a:pt x="440" y="20"/>
                  </a:moveTo>
                  <a:lnTo>
                    <a:pt x="365" y="20"/>
                  </a:lnTo>
                  <a:lnTo>
                    <a:pt x="365" y="124"/>
                  </a:lnTo>
                  <a:lnTo>
                    <a:pt x="363" y="124"/>
                  </a:lnTo>
                  <a:lnTo>
                    <a:pt x="356" y="110"/>
                  </a:lnTo>
                  <a:lnTo>
                    <a:pt x="348" y="96"/>
                  </a:lnTo>
                  <a:lnTo>
                    <a:pt x="340" y="84"/>
                  </a:lnTo>
                  <a:lnTo>
                    <a:pt x="333" y="72"/>
                  </a:lnTo>
                  <a:lnTo>
                    <a:pt x="324" y="61"/>
                  </a:lnTo>
                  <a:lnTo>
                    <a:pt x="315" y="51"/>
                  </a:lnTo>
                  <a:lnTo>
                    <a:pt x="306" y="41"/>
                  </a:lnTo>
                  <a:lnTo>
                    <a:pt x="296" y="33"/>
                  </a:lnTo>
                  <a:lnTo>
                    <a:pt x="286" y="25"/>
                  </a:lnTo>
                  <a:lnTo>
                    <a:pt x="277" y="18"/>
                  </a:lnTo>
                  <a:lnTo>
                    <a:pt x="267" y="13"/>
                  </a:lnTo>
                  <a:lnTo>
                    <a:pt x="256" y="9"/>
                  </a:lnTo>
                  <a:lnTo>
                    <a:pt x="245" y="4"/>
                  </a:lnTo>
                  <a:lnTo>
                    <a:pt x="235" y="2"/>
                  </a:lnTo>
                  <a:lnTo>
                    <a:pt x="224" y="0"/>
                  </a:lnTo>
                  <a:lnTo>
                    <a:pt x="212" y="0"/>
                  </a:lnTo>
                  <a:lnTo>
                    <a:pt x="200" y="0"/>
                  </a:lnTo>
                  <a:lnTo>
                    <a:pt x="188" y="1"/>
                  </a:lnTo>
                  <a:lnTo>
                    <a:pt x="176" y="4"/>
                  </a:lnTo>
                  <a:lnTo>
                    <a:pt x="164" y="8"/>
                  </a:lnTo>
                  <a:lnTo>
                    <a:pt x="154" y="12"/>
                  </a:lnTo>
                  <a:lnTo>
                    <a:pt x="143" y="17"/>
                  </a:lnTo>
                  <a:lnTo>
                    <a:pt x="133" y="24"/>
                  </a:lnTo>
                  <a:lnTo>
                    <a:pt x="123" y="31"/>
                  </a:lnTo>
                  <a:lnTo>
                    <a:pt x="114" y="39"/>
                  </a:lnTo>
                  <a:lnTo>
                    <a:pt x="104" y="47"/>
                  </a:lnTo>
                  <a:lnTo>
                    <a:pt x="95" y="57"/>
                  </a:lnTo>
                  <a:lnTo>
                    <a:pt x="87" y="68"/>
                  </a:lnTo>
                  <a:lnTo>
                    <a:pt x="78" y="79"/>
                  </a:lnTo>
                  <a:lnTo>
                    <a:pt x="71" y="91"/>
                  </a:lnTo>
                  <a:lnTo>
                    <a:pt x="63" y="102"/>
                  </a:lnTo>
                  <a:lnTo>
                    <a:pt x="56" y="115"/>
                  </a:lnTo>
                  <a:lnTo>
                    <a:pt x="50" y="129"/>
                  </a:lnTo>
                  <a:lnTo>
                    <a:pt x="44" y="143"/>
                  </a:lnTo>
                  <a:lnTo>
                    <a:pt x="38" y="159"/>
                  </a:lnTo>
                  <a:lnTo>
                    <a:pt x="33" y="174"/>
                  </a:lnTo>
                  <a:lnTo>
                    <a:pt x="23" y="206"/>
                  </a:lnTo>
                  <a:lnTo>
                    <a:pt x="14" y="239"/>
                  </a:lnTo>
                  <a:lnTo>
                    <a:pt x="8" y="275"/>
                  </a:lnTo>
                  <a:lnTo>
                    <a:pt x="4" y="312"/>
                  </a:lnTo>
                  <a:lnTo>
                    <a:pt x="1" y="350"/>
                  </a:lnTo>
                  <a:lnTo>
                    <a:pt x="0" y="388"/>
                  </a:lnTo>
                  <a:lnTo>
                    <a:pt x="1" y="426"/>
                  </a:lnTo>
                  <a:lnTo>
                    <a:pt x="4" y="463"/>
                  </a:lnTo>
                  <a:lnTo>
                    <a:pt x="9" y="498"/>
                  </a:lnTo>
                  <a:lnTo>
                    <a:pt x="15" y="533"/>
                  </a:lnTo>
                  <a:lnTo>
                    <a:pt x="23" y="566"/>
                  </a:lnTo>
                  <a:lnTo>
                    <a:pt x="33" y="599"/>
                  </a:lnTo>
                  <a:lnTo>
                    <a:pt x="38" y="614"/>
                  </a:lnTo>
                  <a:lnTo>
                    <a:pt x="45" y="628"/>
                  </a:lnTo>
                  <a:lnTo>
                    <a:pt x="51" y="642"/>
                  </a:lnTo>
                  <a:lnTo>
                    <a:pt x="58" y="656"/>
                  </a:lnTo>
                  <a:lnTo>
                    <a:pt x="64" y="669"/>
                  </a:lnTo>
                  <a:lnTo>
                    <a:pt x="72" y="682"/>
                  </a:lnTo>
                  <a:lnTo>
                    <a:pt x="80" y="693"/>
                  </a:lnTo>
                  <a:lnTo>
                    <a:pt x="88" y="704"/>
                  </a:lnTo>
                  <a:lnTo>
                    <a:pt x="96" y="714"/>
                  </a:lnTo>
                  <a:lnTo>
                    <a:pt x="105" y="724"/>
                  </a:lnTo>
                  <a:lnTo>
                    <a:pt x="115" y="732"/>
                  </a:lnTo>
                  <a:lnTo>
                    <a:pt x="124" y="741"/>
                  </a:lnTo>
                  <a:lnTo>
                    <a:pt x="134" y="748"/>
                  </a:lnTo>
                  <a:lnTo>
                    <a:pt x="144" y="754"/>
                  </a:lnTo>
                  <a:lnTo>
                    <a:pt x="155" y="759"/>
                  </a:lnTo>
                  <a:lnTo>
                    <a:pt x="166" y="764"/>
                  </a:lnTo>
                  <a:lnTo>
                    <a:pt x="176" y="768"/>
                  </a:lnTo>
                  <a:lnTo>
                    <a:pt x="188" y="770"/>
                  </a:lnTo>
                  <a:lnTo>
                    <a:pt x="200" y="771"/>
                  </a:lnTo>
                  <a:lnTo>
                    <a:pt x="212" y="772"/>
                  </a:lnTo>
                  <a:lnTo>
                    <a:pt x="224" y="772"/>
                  </a:lnTo>
                  <a:lnTo>
                    <a:pt x="235" y="770"/>
                  </a:lnTo>
                  <a:lnTo>
                    <a:pt x="245" y="768"/>
                  </a:lnTo>
                  <a:lnTo>
                    <a:pt x="256" y="765"/>
                  </a:lnTo>
                  <a:lnTo>
                    <a:pt x="266" y="761"/>
                  </a:lnTo>
                  <a:lnTo>
                    <a:pt x="276" y="755"/>
                  </a:lnTo>
                  <a:lnTo>
                    <a:pt x="285" y="750"/>
                  </a:lnTo>
                  <a:lnTo>
                    <a:pt x="295" y="742"/>
                  </a:lnTo>
                  <a:lnTo>
                    <a:pt x="305" y="735"/>
                  </a:lnTo>
                  <a:lnTo>
                    <a:pt x="313" y="725"/>
                  </a:lnTo>
                  <a:lnTo>
                    <a:pt x="323" y="715"/>
                  </a:lnTo>
                  <a:lnTo>
                    <a:pt x="331" y="704"/>
                  </a:lnTo>
                  <a:lnTo>
                    <a:pt x="339" y="693"/>
                  </a:lnTo>
                  <a:lnTo>
                    <a:pt x="348" y="680"/>
                  </a:lnTo>
                  <a:lnTo>
                    <a:pt x="356" y="666"/>
                  </a:lnTo>
                  <a:lnTo>
                    <a:pt x="363" y="651"/>
                  </a:lnTo>
                  <a:lnTo>
                    <a:pt x="365" y="651"/>
                  </a:lnTo>
                  <a:lnTo>
                    <a:pt x="365" y="754"/>
                  </a:lnTo>
                  <a:lnTo>
                    <a:pt x="440" y="754"/>
                  </a:lnTo>
                  <a:lnTo>
                    <a:pt x="440" y="2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2" name="Freeform 52">
              <a:extLst>
                <a:ext uri="{FF2B5EF4-FFF2-40B4-BE49-F238E27FC236}">
                  <a16:creationId xmlns:a16="http://schemas.microsoft.com/office/drawing/2014/main" id="{CD00E0E0-9B53-4CAF-B466-D84D5C7785AF}"/>
                </a:ext>
              </a:extLst>
            </p:cNvPr>
            <p:cNvSpPr>
              <a:spLocks noChangeAspect="1"/>
            </p:cNvSpPr>
            <p:nvPr/>
          </p:nvSpPr>
          <p:spPr bwMode="black">
            <a:xfrm>
              <a:off x="1557" y="3675"/>
              <a:ext cx="59" cy="215"/>
            </a:xfrm>
            <a:custGeom>
              <a:avLst/>
              <a:gdLst>
                <a:gd name="T0" fmla="*/ 13 w 352"/>
                <a:gd name="T1" fmla="*/ 107 h 1289"/>
                <a:gd name="T2" fmla="*/ 15 w 352"/>
                <a:gd name="T3" fmla="*/ 103 h 1289"/>
                <a:gd name="T4" fmla="*/ 18 w 352"/>
                <a:gd name="T5" fmla="*/ 98 h 1289"/>
                <a:gd name="T6" fmla="*/ 21 w 352"/>
                <a:gd name="T7" fmla="*/ 95 h 1289"/>
                <a:gd name="T8" fmla="*/ 23 w 352"/>
                <a:gd name="T9" fmla="*/ 93 h 1289"/>
                <a:gd name="T10" fmla="*/ 26 w 352"/>
                <a:gd name="T11" fmla="*/ 91 h 1289"/>
                <a:gd name="T12" fmla="*/ 29 w 352"/>
                <a:gd name="T13" fmla="*/ 90 h 1289"/>
                <a:gd name="T14" fmla="*/ 32 w 352"/>
                <a:gd name="T15" fmla="*/ 89 h 1289"/>
                <a:gd name="T16" fmla="*/ 36 w 352"/>
                <a:gd name="T17" fmla="*/ 89 h 1289"/>
                <a:gd name="T18" fmla="*/ 39 w 352"/>
                <a:gd name="T19" fmla="*/ 90 h 1289"/>
                <a:gd name="T20" fmla="*/ 43 w 352"/>
                <a:gd name="T21" fmla="*/ 91 h 1289"/>
                <a:gd name="T22" fmla="*/ 45 w 352"/>
                <a:gd name="T23" fmla="*/ 92 h 1289"/>
                <a:gd name="T24" fmla="*/ 48 w 352"/>
                <a:gd name="T25" fmla="*/ 94 h 1289"/>
                <a:gd name="T26" fmla="*/ 50 w 352"/>
                <a:gd name="T27" fmla="*/ 97 h 1289"/>
                <a:gd name="T28" fmla="*/ 52 w 352"/>
                <a:gd name="T29" fmla="*/ 100 h 1289"/>
                <a:gd name="T30" fmla="*/ 54 w 352"/>
                <a:gd name="T31" fmla="*/ 103 h 1289"/>
                <a:gd name="T32" fmla="*/ 55 w 352"/>
                <a:gd name="T33" fmla="*/ 109 h 1289"/>
                <a:gd name="T34" fmla="*/ 57 w 352"/>
                <a:gd name="T35" fmla="*/ 117 h 1289"/>
                <a:gd name="T36" fmla="*/ 58 w 352"/>
                <a:gd name="T37" fmla="*/ 127 h 1289"/>
                <a:gd name="T38" fmla="*/ 59 w 352"/>
                <a:gd name="T39" fmla="*/ 137 h 1289"/>
                <a:gd name="T40" fmla="*/ 59 w 352"/>
                <a:gd name="T41" fmla="*/ 215 h 1289"/>
                <a:gd name="T42" fmla="*/ 46 w 352"/>
                <a:gd name="T43" fmla="*/ 146 h 1289"/>
                <a:gd name="T44" fmla="*/ 46 w 352"/>
                <a:gd name="T45" fmla="*/ 132 h 1289"/>
                <a:gd name="T46" fmla="*/ 46 w 352"/>
                <a:gd name="T47" fmla="*/ 126 h 1289"/>
                <a:gd name="T48" fmla="*/ 44 w 352"/>
                <a:gd name="T49" fmla="*/ 120 h 1289"/>
                <a:gd name="T50" fmla="*/ 42 w 352"/>
                <a:gd name="T51" fmla="*/ 115 h 1289"/>
                <a:gd name="T52" fmla="*/ 41 w 352"/>
                <a:gd name="T53" fmla="*/ 113 h 1289"/>
                <a:gd name="T54" fmla="*/ 40 w 352"/>
                <a:gd name="T55" fmla="*/ 112 h 1289"/>
                <a:gd name="T56" fmla="*/ 38 w 352"/>
                <a:gd name="T57" fmla="*/ 110 h 1289"/>
                <a:gd name="T58" fmla="*/ 36 w 352"/>
                <a:gd name="T59" fmla="*/ 109 h 1289"/>
                <a:gd name="T60" fmla="*/ 34 w 352"/>
                <a:gd name="T61" fmla="*/ 109 h 1289"/>
                <a:gd name="T62" fmla="*/ 31 w 352"/>
                <a:gd name="T63" fmla="*/ 109 h 1289"/>
                <a:gd name="T64" fmla="*/ 28 w 352"/>
                <a:gd name="T65" fmla="*/ 109 h 1289"/>
                <a:gd name="T66" fmla="*/ 25 w 352"/>
                <a:gd name="T67" fmla="*/ 110 h 1289"/>
                <a:gd name="T68" fmla="*/ 23 w 352"/>
                <a:gd name="T69" fmla="*/ 111 h 1289"/>
                <a:gd name="T70" fmla="*/ 21 w 352"/>
                <a:gd name="T71" fmla="*/ 113 h 1289"/>
                <a:gd name="T72" fmla="*/ 19 w 352"/>
                <a:gd name="T73" fmla="*/ 115 h 1289"/>
                <a:gd name="T74" fmla="*/ 18 w 352"/>
                <a:gd name="T75" fmla="*/ 118 h 1289"/>
                <a:gd name="T76" fmla="*/ 15 w 352"/>
                <a:gd name="T77" fmla="*/ 124 h 1289"/>
                <a:gd name="T78" fmla="*/ 14 w 352"/>
                <a:gd name="T79" fmla="*/ 132 h 1289"/>
                <a:gd name="T80" fmla="*/ 13 w 352"/>
                <a:gd name="T81" fmla="*/ 140 h 1289"/>
                <a:gd name="T82" fmla="*/ 13 w 352"/>
                <a:gd name="T83" fmla="*/ 157 h 1289"/>
                <a:gd name="T84" fmla="*/ 0 w 352"/>
                <a:gd name="T85" fmla="*/ 215 h 1289"/>
                <a:gd name="T86" fmla="*/ 13 w 352"/>
                <a:gd name="T87" fmla="*/ 0 h 1289"/>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352" h="1289">
                  <a:moveTo>
                    <a:pt x="77" y="0"/>
                  </a:moveTo>
                  <a:lnTo>
                    <a:pt x="77" y="641"/>
                  </a:lnTo>
                  <a:lnTo>
                    <a:pt x="77" y="643"/>
                  </a:lnTo>
                  <a:lnTo>
                    <a:pt x="88" y="619"/>
                  </a:lnTo>
                  <a:lnTo>
                    <a:pt x="101" y="598"/>
                  </a:lnTo>
                  <a:lnTo>
                    <a:pt x="109" y="588"/>
                  </a:lnTo>
                  <a:lnTo>
                    <a:pt x="115" y="578"/>
                  </a:lnTo>
                  <a:lnTo>
                    <a:pt x="123" y="571"/>
                  </a:lnTo>
                  <a:lnTo>
                    <a:pt x="131" y="563"/>
                  </a:lnTo>
                  <a:lnTo>
                    <a:pt x="139" y="557"/>
                  </a:lnTo>
                  <a:lnTo>
                    <a:pt x="147" y="551"/>
                  </a:lnTo>
                  <a:lnTo>
                    <a:pt x="155" y="546"/>
                  </a:lnTo>
                  <a:lnTo>
                    <a:pt x="165" y="541"/>
                  </a:lnTo>
                  <a:lnTo>
                    <a:pt x="174" y="538"/>
                  </a:lnTo>
                  <a:lnTo>
                    <a:pt x="183" y="536"/>
                  </a:lnTo>
                  <a:lnTo>
                    <a:pt x="193" y="535"/>
                  </a:lnTo>
                  <a:lnTo>
                    <a:pt x="204" y="535"/>
                  </a:lnTo>
                  <a:lnTo>
                    <a:pt x="215" y="535"/>
                  </a:lnTo>
                  <a:lnTo>
                    <a:pt x="226" y="536"/>
                  </a:lnTo>
                  <a:lnTo>
                    <a:pt x="235" y="538"/>
                  </a:lnTo>
                  <a:lnTo>
                    <a:pt x="245" y="541"/>
                  </a:lnTo>
                  <a:lnTo>
                    <a:pt x="254" y="545"/>
                  </a:lnTo>
                  <a:lnTo>
                    <a:pt x="262" y="549"/>
                  </a:lnTo>
                  <a:lnTo>
                    <a:pt x="271" y="554"/>
                  </a:lnTo>
                  <a:lnTo>
                    <a:pt x="278" y="560"/>
                  </a:lnTo>
                  <a:lnTo>
                    <a:pt x="285" y="566"/>
                  </a:lnTo>
                  <a:lnTo>
                    <a:pt x="293" y="574"/>
                  </a:lnTo>
                  <a:lnTo>
                    <a:pt x="298" y="581"/>
                  </a:lnTo>
                  <a:lnTo>
                    <a:pt x="304" y="590"/>
                  </a:lnTo>
                  <a:lnTo>
                    <a:pt x="310" y="599"/>
                  </a:lnTo>
                  <a:lnTo>
                    <a:pt x="314" y="608"/>
                  </a:lnTo>
                  <a:lnTo>
                    <a:pt x="320" y="618"/>
                  </a:lnTo>
                  <a:lnTo>
                    <a:pt x="324" y="629"/>
                  </a:lnTo>
                  <a:lnTo>
                    <a:pt x="331" y="652"/>
                  </a:lnTo>
                  <a:lnTo>
                    <a:pt x="337" y="676"/>
                  </a:lnTo>
                  <a:lnTo>
                    <a:pt x="342" y="702"/>
                  </a:lnTo>
                  <a:lnTo>
                    <a:pt x="345" y="730"/>
                  </a:lnTo>
                  <a:lnTo>
                    <a:pt x="349" y="759"/>
                  </a:lnTo>
                  <a:lnTo>
                    <a:pt x="351" y="790"/>
                  </a:lnTo>
                  <a:lnTo>
                    <a:pt x="352" y="820"/>
                  </a:lnTo>
                  <a:lnTo>
                    <a:pt x="352" y="852"/>
                  </a:lnTo>
                  <a:lnTo>
                    <a:pt x="352" y="1289"/>
                  </a:lnTo>
                  <a:lnTo>
                    <a:pt x="277" y="1289"/>
                  </a:lnTo>
                  <a:lnTo>
                    <a:pt x="277" y="876"/>
                  </a:lnTo>
                  <a:lnTo>
                    <a:pt x="277" y="832"/>
                  </a:lnTo>
                  <a:lnTo>
                    <a:pt x="275" y="791"/>
                  </a:lnTo>
                  <a:lnTo>
                    <a:pt x="274" y="771"/>
                  </a:lnTo>
                  <a:lnTo>
                    <a:pt x="272" y="753"/>
                  </a:lnTo>
                  <a:lnTo>
                    <a:pt x="269" y="735"/>
                  </a:lnTo>
                  <a:lnTo>
                    <a:pt x="264" y="718"/>
                  </a:lnTo>
                  <a:lnTo>
                    <a:pt x="259" y="704"/>
                  </a:lnTo>
                  <a:lnTo>
                    <a:pt x="253" y="690"/>
                  </a:lnTo>
                  <a:lnTo>
                    <a:pt x="249" y="685"/>
                  </a:lnTo>
                  <a:lnTo>
                    <a:pt x="245" y="680"/>
                  </a:lnTo>
                  <a:lnTo>
                    <a:pt x="241" y="674"/>
                  </a:lnTo>
                  <a:lnTo>
                    <a:pt x="236" y="670"/>
                  </a:lnTo>
                  <a:lnTo>
                    <a:pt x="231" y="666"/>
                  </a:lnTo>
                  <a:lnTo>
                    <a:pt x="226" y="661"/>
                  </a:lnTo>
                  <a:lnTo>
                    <a:pt x="220" y="658"/>
                  </a:lnTo>
                  <a:lnTo>
                    <a:pt x="214" y="656"/>
                  </a:lnTo>
                  <a:lnTo>
                    <a:pt x="207" y="654"/>
                  </a:lnTo>
                  <a:lnTo>
                    <a:pt x="201" y="653"/>
                  </a:lnTo>
                  <a:lnTo>
                    <a:pt x="193" y="652"/>
                  </a:lnTo>
                  <a:lnTo>
                    <a:pt x="185" y="652"/>
                  </a:lnTo>
                  <a:lnTo>
                    <a:pt x="176" y="652"/>
                  </a:lnTo>
                  <a:lnTo>
                    <a:pt x="167" y="653"/>
                  </a:lnTo>
                  <a:lnTo>
                    <a:pt x="159" y="655"/>
                  </a:lnTo>
                  <a:lnTo>
                    <a:pt x="151" y="658"/>
                  </a:lnTo>
                  <a:lnTo>
                    <a:pt x="144" y="662"/>
                  </a:lnTo>
                  <a:lnTo>
                    <a:pt x="137" y="667"/>
                  </a:lnTo>
                  <a:lnTo>
                    <a:pt x="131" y="672"/>
                  </a:lnTo>
                  <a:lnTo>
                    <a:pt x="124" y="677"/>
                  </a:lnTo>
                  <a:lnTo>
                    <a:pt x="119" y="685"/>
                  </a:lnTo>
                  <a:lnTo>
                    <a:pt x="114" y="691"/>
                  </a:lnTo>
                  <a:lnTo>
                    <a:pt x="109" y="700"/>
                  </a:lnTo>
                  <a:lnTo>
                    <a:pt x="106" y="708"/>
                  </a:lnTo>
                  <a:lnTo>
                    <a:pt x="98" y="726"/>
                  </a:lnTo>
                  <a:lnTo>
                    <a:pt x="92" y="746"/>
                  </a:lnTo>
                  <a:lnTo>
                    <a:pt x="87" y="768"/>
                  </a:lnTo>
                  <a:lnTo>
                    <a:pt x="83" y="792"/>
                  </a:lnTo>
                  <a:lnTo>
                    <a:pt x="81" y="815"/>
                  </a:lnTo>
                  <a:lnTo>
                    <a:pt x="79" y="839"/>
                  </a:lnTo>
                  <a:lnTo>
                    <a:pt x="77" y="890"/>
                  </a:lnTo>
                  <a:lnTo>
                    <a:pt x="77" y="940"/>
                  </a:lnTo>
                  <a:lnTo>
                    <a:pt x="77" y="1289"/>
                  </a:lnTo>
                  <a:lnTo>
                    <a:pt x="0" y="1289"/>
                  </a:lnTo>
                  <a:lnTo>
                    <a:pt x="0" y="0"/>
                  </a:lnTo>
                  <a:lnTo>
                    <a:pt x="77" y="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3" name="Freeform 53">
              <a:extLst>
                <a:ext uri="{FF2B5EF4-FFF2-40B4-BE49-F238E27FC236}">
                  <a16:creationId xmlns:a16="http://schemas.microsoft.com/office/drawing/2014/main" id="{7F69832F-CFDC-4BC3-9409-4649CEB0B6EE}"/>
                </a:ext>
              </a:extLst>
            </p:cNvPr>
            <p:cNvSpPr>
              <a:spLocks noChangeAspect="1" noEditPoints="1"/>
            </p:cNvSpPr>
            <p:nvPr/>
          </p:nvSpPr>
          <p:spPr bwMode="black">
            <a:xfrm>
              <a:off x="1633" y="3764"/>
              <a:ext cx="77" cy="129"/>
            </a:xfrm>
            <a:custGeom>
              <a:avLst/>
              <a:gdLst>
                <a:gd name="T0" fmla="*/ 43 w 463"/>
                <a:gd name="T1" fmla="*/ 20 h 772"/>
                <a:gd name="T2" fmla="*/ 48 w 463"/>
                <a:gd name="T3" fmla="*/ 22 h 772"/>
                <a:gd name="T4" fmla="*/ 53 w 463"/>
                <a:gd name="T5" fmla="*/ 26 h 772"/>
                <a:gd name="T6" fmla="*/ 59 w 463"/>
                <a:gd name="T7" fmla="*/ 36 h 772"/>
                <a:gd name="T8" fmla="*/ 64 w 463"/>
                <a:gd name="T9" fmla="*/ 51 h 772"/>
                <a:gd name="T10" fmla="*/ 65 w 463"/>
                <a:gd name="T11" fmla="*/ 69 h 772"/>
                <a:gd name="T12" fmla="*/ 62 w 463"/>
                <a:gd name="T13" fmla="*/ 86 h 772"/>
                <a:gd name="T14" fmla="*/ 56 w 463"/>
                <a:gd name="T15" fmla="*/ 100 h 772"/>
                <a:gd name="T16" fmla="*/ 50 w 463"/>
                <a:gd name="T17" fmla="*/ 106 h 772"/>
                <a:gd name="T18" fmla="*/ 46 w 463"/>
                <a:gd name="T19" fmla="*/ 109 h 772"/>
                <a:gd name="T20" fmla="*/ 40 w 463"/>
                <a:gd name="T21" fmla="*/ 110 h 772"/>
                <a:gd name="T22" fmla="*/ 34 w 463"/>
                <a:gd name="T23" fmla="*/ 110 h 772"/>
                <a:gd name="T24" fmla="*/ 29 w 463"/>
                <a:gd name="T25" fmla="*/ 107 h 772"/>
                <a:gd name="T26" fmla="*/ 25 w 463"/>
                <a:gd name="T27" fmla="*/ 103 h 772"/>
                <a:gd name="T28" fmla="*/ 18 w 463"/>
                <a:gd name="T29" fmla="*/ 94 h 772"/>
                <a:gd name="T30" fmla="*/ 14 w 463"/>
                <a:gd name="T31" fmla="*/ 78 h 772"/>
                <a:gd name="T32" fmla="*/ 13 w 463"/>
                <a:gd name="T33" fmla="*/ 60 h 772"/>
                <a:gd name="T34" fmla="*/ 15 w 463"/>
                <a:gd name="T35" fmla="*/ 43 h 772"/>
                <a:gd name="T36" fmla="*/ 22 w 463"/>
                <a:gd name="T37" fmla="*/ 30 h 772"/>
                <a:gd name="T38" fmla="*/ 27 w 463"/>
                <a:gd name="T39" fmla="*/ 24 h 772"/>
                <a:gd name="T40" fmla="*/ 32 w 463"/>
                <a:gd name="T41" fmla="*/ 21 h 772"/>
                <a:gd name="T42" fmla="*/ 37 w 463"/>
                <a:gd name="T43" fmla="*/ 20 h 772"/>
                <a:gd name="T44" fmla="*/ 42 w 463"/>
                <a:gd name="T45" fmla="*/ 129 h 772"/>
                <a:gd name="T46" fmla="*/ 50 w 463"/>
                <a:gd name="T47" fmla="*/ 126 h 772"/>
                <a:gd name="T48" fmla="*/ 57 w 463"/>
                <a:gd name="T49" fmla="*/ 121 h 772"/>
                <a:gd name="T50" fmla="*/ 63 w 463"/>
                <a:gd name="T51" fmla="*/ 114 h 772"/>
                <a:gd name="T52" fmla="*/ 68 w 463"/>
                <a:gd name="T53" fmla="*/ 106 h 772"/>
                <a:gd name="T54" fmla="*/ 72 w 463"/>
                <a:gd name="T55" fmla="*/ 96 h 772"/>
                <a:gd name="T56" fmla="*/ 75 w 463"/>
                <a:gd name="T57" fmla="*/ 84 h 772"/>
                <a:gd name="T58" fmla="*/ 77 w 463"/>
                <a:gd name="T59" fmla="*/ 72 h 772"/>
                <a:gd name="T60" fmla="*/ 77 w 463"/>
                <a:gd name="T61" fmla="*/ 58 h 772"/>
                <a:gd name="T62" fmla="*/ 75 w 463"/>
                <a:gd name="T63" fmla="*/ 45 h 772"/>
                <a:gd name="T64" fmla="*/ 73 w 463"/>
                <a:gd name="T65" fmla="*/ 34 h 772"/>
                <a:gd name="T66" fmla="*/ 68 w 463"/>
                <a:gd name="T67" fmla="*/ 23 h 772"/>
                <a:gd name="T68" fmla="*/ 63 w 463"/>
                <a:gd name="T69" fmla="*/ 15 h 772"/>
                <a:gd name="T70" fmla="*/ 57 w 463"/>
                <a:gd name="T71" fmla="*/ 8 h 772"/>
                <a:gd name="T72" fmla="*/ 50 w 463"/>
                <a:gd name="T73" fmla="*/ 3 h 772"/>
                <a:gd name="T74" fmla="*/ 43 w 463"/>
                <a:gd name="T75" fmla="*/ 0 h 772"/>
                <a:gd name="T76" fmla="*/ 35 w 463"/>
                <a:gd name="T77" fmla="*/ 0 h 772"/>
                <a:gd name="T78" fmla="*/ 27 w 463"/>
                <a:gd name="T79" fmla="*/ 3 h 772"/>
                <a:gd name="T80" fmla="*/ 20 w 463"/>
                <a:gd name="T81" fmla="*/ 8 h 772"/>
                <a:gd name="T82" fmla="*/ 14 w 463"/>
                <a:gd name="T83" fmla="*/ 15 h 772"/>
                <a:gd name="T84" fmla="*/ 9 w 463"/>
                <a:gd name="T85" fmla="*/ 23 h 772"/>
                <a:gd name="T86" fmla="*/ 5 w 463"/>
                <a:gd name="T87" fmla="*/ 34 h 772"/>
                <a:gd name="T88" fmla="*/ 1 w 463"/>
                <a:gd name="T89" fmla="*/ 45 h 772"/>
                <a:gd name="T90" fmla="*/ 0 w 463"/>
                <a:gd name="T91" fmla="*/ 58 h 772"/>
                <a:gd name="T92" fmla="*/ 0 w 463"/>
                <a:gd name="T93" fmla="*/ 72 h 772"/>
                <a:gd name="T94" fmla="*/ 1 w 463"/>
                <a:gd name="T95" fmla="*/ 84 h 772"/>
                <a:gd name="T96" fmla="*/ 5 w 463"/>
                <a:gd name="T97" fmla="*/ 96 h 772"/>
                <a:gd name="T98" fmla="*/ 9 w 463"/>
                <a:gd name="T99" fmla="*/ 106 h 772"/>
                <a:gd name="T100" fmla="*/ 14 w 463"/>
                <a:gd name="T101" fmla="*/ 114 h 772"/>
                <a:gd name="T102" fmla="*/ 20 w 463"/>
                <a:gd name="T103" fmla="*/ 121 h 772"/>
                <a:gd name="T104" fmla="*/ 27 w 463"/>
                <a:gd name="T105" fmla="*/ 126 h 772"/>
                <a:gd name="T106" fmla="*/ 35 w 463"/>
                <a:gd name="T107" fmla="*/ 129 h 7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3" h="772">
                  <a:moveTo>
                    <a:pt x="233" y="117"/>
                  </a:moveTo>
                  <a:lnTo>
                    <a:pt x="241" y="117"/>
                  </a:lnTo>
                  <a:lnTo>
                    <a:pt x="249" y="118"/>
                  </a:lnTo>
                  <a:lnTo>
                    <a:pt x="258" y="119"/>
                  </a:lnTo>
                  <a:lnTo>
                    <a:pt x="266" y="122"/>
                  </a:lnTo>
                  <a:lnTo>
                    <a:pt x="274" y="124"/>
                  </a:lnTo>
                  <a:lnTo>
                    <a:pt x="281" y="128"/>
                  </a:lnTo>
                  <a:lnTo>
                    <a:pt x="289" y="133"/>
                  </a:lnTo>
                  <a:lnTo>
                    <a:pt x="296" y="137"/>
                  </a:lnTo>
                  <a:lnTo>
                    <a:pt x="303" y="142"/>
                  </a:lnTo>
                  <a:lnTo>
                    <a:pt x="309" y="149"/>
                  </a:lnTo>
                  <a:lnTo>
                    <a:pt x="316" y="155"/>
                  </a:lnTo>
                  <a:lnTo>
                    <a:pt x="322" y="162"/>
                  </a:lnTo>
                  <a:lnTo>
                    <a:pt x="334" y="178"/>
                  </a:lnTo>
                  <a:lnTo>
                    <a:pt x="345" y="195"/>
                  </a:lnTo>
                  <a:lnTo>
                    <a:pt x="355" y="215"/>
                  </a:lnTo>
                  <a:lnTo>
                    <a:pt x="363" y="235"/>
                  </a:lnTo>
                  <a:lnTo>
                    <a:pt x="371" y="258"/>
                  </a:lnTo>
                  <a:lnTo>
                    <a:pt x="377" y="282"/>
                  </a:lnTo>
                  <a:lnTo>
                    <a:pt x="382" y="306"/>
                  </a:lnTo>
                  <a:lnTo>
                    <a:pt x="386" y="332"/>
                  </a:lnTo>
                  <a:lnTo>
                    <a:pt x="388" y="358"/>
                  </a:lnTo>
                  <a:lnTo>
                    <a:pt x="388" y="386"/>
                  </a:lnTo>
                  <a:lnTo>
                    <a:pt x="388" y="414"/>
                  </a:lnTo>
                  <a:lnTo>
                    <a:pt x="386" y="441"/>
                  </a:lnTo>
                  <a:lnTo>
                    <a:pt x="382" y="467"/>
                  </a:lnTo>
                  <a:lnTo>
                    <a:pt x="377" y="492"/>
                  </a:lnTo>
                  <a:lnTo>
                    <a:pt x="371" y="516"/>
                  </a:lnTo>
                  <a:lnTo>
                    <a:pt x="363" y="538"/>
                  </a:lnTo>
                  <a:lnTo>
                    <a:pt x="355" y="560"/>
                  </a:lnTo>
                  <a:lnTo>
                    <a:pt x="345" y="579"/>
                  </a:lnTo>
                  <a:lnTo>
                    <a:pt x="334" y="597"/>
                  </a:lnTo>
                  <a:lnTo>
                    <a:pt x="322" y="612"/>
                  </a:lnTo>
                  <a:lnTo>
                    <a:pt x="316" y="619"/>
                  </a:lnTo>
                  <a:lnTo>
                    <a:pt x="309" y="626"/>
                  </a:lnTo>
                  <a:lnTo>
                    <a:pt x="303" y="632"/>
                  </a:lnTo>
                  <a:lnTo>
                    <a:pt x="296" y="638"/>
                  </a:lnTo>
                  <a:lnTo>
                    <a:pt x="289" y="642"/>
                  </a:lnTo>
                  <a:lnTo>
                    <a:pt x="281" y="646"/>
                  </a:lnTo>
                  <a:lnTo>
                    <a:pt x="274" y="651"/>
                  </a:lnTo>
                  <a:lnTo>
                    <a:pt x="266" y="653"/>
                  </a:lnTo>
                  <a:lnTo>
                    <a:pt x="258" y="656"/>
                  </a:lnTo>
                  <a:lnTo>
                    <a:pt x="249" y="657"/>
                  </a:lnTo>
                  <a:lnTo>
                    <a:pt x="241" y="658"/>
                  </a:lnTo>
                  <a:lnTo>
                    <a:pt x="233" y="658"/>
                  </a:lnTo>
                  <a:lnTo>
                    <a:pt x="224" y="658"/>
                  </a:lnTo>
                  <a:lnTo>
                    <a:pt x="215" y="657"/>
                  </a:lnTo>
                  <a:lnTo>
                    <a:pt x="207" y="656"/>
                  </a:lnTo>
                  <a:lnTo>
                    <a:pt x="199" y="653"/>
                  </a:lnTo>
                  <a:lnTo>
                    <a:pt x="192" y="651"/>
                  </a:lnTo>
                  <a:lnTo>
                    <a:pt x="183" y="646"/>
                  </a:lnTo>
                  <a:lnTo>
                    <a:pt x="177" y="642"/>
                  </a:lnTo>
                  <a:lnTo>
                    <a:pt x="169" y="638"/>
                  </a:lnTo>
                  <a:lnTo>
                    <a:pt x="161" y="632"/>
                  </a:lnTo>
                  <a:lnTo>
                    <a:pt x="155" y="626"/>
                  </a:lnTo>
                  <a:lnTo>
                    <a:pt x="149" y="619"/>
                  </a:lnTo>
                  <a:lnTo>
                    <a:pt x="142" y="612"/>
                  </a:lnTo>
                  <a:lnTo>
                    <a:pt x="130" y="597"/>
                  </a:lnTo>
                  <a:lnTo>
                    <a:pt x="119" y="579"/>
                  </a:lnTo>
                  <a:lnTo>
                    <a:pt x="110" y="560"/>
                  </a:lnTo>
                  <a:lnTo>
                    <a:pt x="101" y="538"/>
                  </a:lnTo>
                  <a:lnTo>
                    <a:pt x="93" y="516"/>
                  </a:lnTo>
                  <a:lnTo>
                    <a:pt x="87" y="492"/>
                  </a:lnTo>
                  <a:lnTo>
                    <a:pt x="83" y="467"/>
                  </a:lnTo>
                  <a:lnTo>
                    <a:pt x="79" y="441"/>
                  </a:lnTo>
                  <a:lnTo>
                    <a:pt x="77" y="414"/>
                  </a:lnTo>
                  <a:lnTo>
                    <a:pt x="76" y="386"/>
                  </a:lnTo>
                  <a:lnTo>
                    <a:pt x="77" y="358"/>
                  </a:lnTo>
                  <a:lnTo>
                    <a:pt x="79" y="332"/>
                  </a:lnTo>
                  <a:lnTo>
                    <a:pt x="83" y="306"/>
                  </a:lnTo>
                  <a:lnTo>
                    <a:pt x="87" y="282"/>
                  </a:lnTo>
                  <a:lnTo>
                    <a:pt x="93" y="258"/>
                  </a:lnTo>
                  <a:lnTo>
                    <a:pt x="101" y="235"/>
                  </a:lnTo>
                  <a:lnTo>
                    <a:pt x="110" y="215"/>
                  </a:lnTo>
                  <a:lnTo>
                    <a:pt x="119" y="195"/>
                  </a:lnTo>
                  <a:lnTo>
                    <a:pt x="130" y="178"/>
                  </a:lnTo>
                  <a:lnTo>
                    <a:pt x="142" y="162"/>
                  </a:lnTo>
                  <a:lnTo>
                    <a:pt x="149" y="155"/>
                  </a:lnTo>
                  <a:lnTo>
                    <a:pt x="155" y="149"/>
                  </a:lnTo>
                  <a:lnTo>
                    <a:pt x="161" y="142"/>
                  </a:lnTo>
                  <a:lnTo>
                    <a:pt x="169" y="137"/>
                  </a:lnTo>
                  <a:lnTo>
                    <a:pt x="177" y="133"/>
                  </a:lnTo>
                  <a:lnTo>
                    <a:pt x="183" y="128"/>
                  </a:lnTo>
                  <a:lnTo>
                    <a:pt x="192" y="124"/>
                  </a:lnTo>
                  <a:lnTo>
                    <a:pt x="199" y="122"/>
                  </a:lnTo>
                  <a:lnTo>
                    <a:pt x="207" y="119"/>
                  </a:lnTo>
                  <a:lnTo>
                    <a:pt x="215" y="118"/>
                  </a:lnTo>
                  <a:lnTo>
                    <a:pt x="224" y="117"/>
                  </a:lnTo>
                  <a:lnTo>
                    <a:pt x="233" y="117"/>
                  </a:lnTo>
                  <a:close/>
                  <a:moveTo>
                    <a:pt x="233" y="772"/>
                  </a:moveTo>
                  <a:lnTo>
                    <a:pt x="245" y="772"/>
                  </a:lnTo>
                  <a:lnTo>
                    <a:pt x="255" y="770"/>
                  </a:lnTo>
                  <a:lnTo>
                    <a:pt x="267" y="768"/>
                  </a:lnTo>
                  <a:lnTo>
                    <a:pt x="279" y="765"/>
                  </a:lnTo>
                  <a:lnTo>
                    <a:pt x="290" y="761"/>
                  </a:lnTo>
                  <a:lnTo>
                    <a:pt x="301" y="755"/>
                  </a:lnTo>
                  <a:lnTo>
                    <a:pt x="312" y="750"/>
                  </a:lnTo>
                  <a:lnTo>
                    <a:pt x="322" y="742"/>
                  </a:lnTo>
                  <a:lnTo>
                    <a:pt x="332" y="735"/>
                  </a:lnTo>
                  <a:lnTo>
                    <a:pt x="342" y="727"/>
                  </a:lnTo>
                  <a:lnTo>
                    <a:pt x="351" y="717"/>
                  </a:lnTo>
                  <a:lnTo>
                    <a:pt x="361" y="708"/>
                  </a:lnTo>
                  <a:lnTo>
                    <a:pt x="370" y="697"/>
                  </a:lnTo>
                  <a:lnTo>
                    <a:pt x="378" y="685"/>
                  </a:lnTo>
                  <a:lnTo>
                    <a:pt x="387" y="673"/>
                  </a:lnTo>
                  <a:lnTo>
                    <a:pt x="396" y="661"/>
                  </a:lnTo>
                  <a:lnTo>
                    <a:pt x="403" y="647"/>
                  </a:lnTo>
                  <a:lnTo>
                    <a:pt x="410" y="633"/>
                  </a:lnTo>
                  <a:lnTo>
                    <a:pt x="417" y="619"/>
                  </a:lnTo>
                  <a:lnTo>
                    <a:pt x="424" y="604"/>
                  </a:lnTo>
                  <a:lnTo>
                    <a:pt x="429" y="589"/>
                  </a:lnTo>
                  <a:lnTo>
                    <a:pt x="435" y="573"/>
                  </a:lnTo>
                  <a:lnTo>
                    <a:pt x="440" y="556"/>
                  </a:lnTo>
                  <a:lnTo>
                    <a:pt x="444" y="539"/>
                  </a:lnTo>
                  <a:lnTo>
                    <a:pt x="449" y="521"/>
                  </a:lnTo>
                  <a:lnTo>
                    <a:pt x="453" y="504"/>
                  </a:lnTo>
                  <a:lnTo>
                    <a:pt x="455" y="485"/>
                  </a:lnTo>
                  <a:lnTo>
                    <a:pt x="458" y="467"/>
                  </a:lnTo>
                  <a:lnTo>
                    <a:pt x="461" y="448"/>
                  </a:lnTo>
                  <a:lnTo>
                    <a:pt x="462" y="428"/>
                  </a:lnTo>
                  <a:lnTo>
                    <a:pt x="463" y="409"/>
                  </a:lnTo>
                  <a:lnTo>
                    <a:pt x="463" y="388"/>
                  </a:lnTo>
                  <a:lnTo>
                    <a:pt x="463" y="368"/>
                  </a:lnTo>
                  <a:lnTo>
                    <a:pt x="462" y="348"/>
                  </a:lnTo>
                  <a:lnTo>
                    <a:pt x="461" y="329"/>
                  </a:lnTo>
                  <a:lnTo>
                    <a:pt x="458" y="310"/>
                  </a:lnTo>
                  <a:lnTo>
                    <a:pt x="456" y="290"/>
                  </a:lnTo>
                  <a:lnTo>
                    <a:pt x="453" y="272"/>
                  </a:lnTo>
                  <a:lnTo>
                    <a:pt x="449" y="254"/>
                  </a:lnTo>
                  <a:lnTo>
                    <a:pt x="445" y="236"/>
                  </a:lnTo>
                  <a:lnTo>
                    <a:pt x="441" y="219"/>
                  </a:lnTo>
                  <a:lnTo>
                    <a:pt x="436" y="202"/>
                  </a:lnTo>
                  <a:lnTo>
                    <a:pt x="430" y="186"/>
                  </a:lnTo>
                  <a:lnTo>
                    <a:pt x="424" y="170"/>
                  </a:lnTo>
                  <a:lnTo>
                    <a:pt x="417" y="155"/>
                  </a:lnTo>
                  <a:lnTo>
                    <a:pt x="411" y="140"/>
                  </a:lnTo>
                  <a:lnTo>
                    <a:pt x="404" y="126"/>
                  </a:lnTo>
                  <a:lnTo>
                    <a:pt x="397" y="112"/>
                  </a:lnTo>
                  <a:lnTo>
                    <a:pt x="388" y="100"/>
                  </a:lnTo>
                  <a:lnTo>
                    <a:pt x="380" y="87"/>
                  </a:lnTo>
                  <a:lnTo>
                    <a:pt x="371" y="77"/>
                  </a:lnTo>
                  <a:lnTo>
                    <a:pt x="362" y="66"/>
                  </a:lnTo>
                  <a:lnTo>
                    <a:pt x="353" y="55"/>
                  </a:lnTo>
                  <a:lnTo>
                    <a:pt x="343" y="46"/>
                  </a:lnTo>
                  <a:lnTo>
                    <a:pt x="333" y="38"/>
                  </a:lnTo>
                  <a:lnTo>
                    <a:pt x="323" y="30"/>
                  </a:lnTo>
                  <a:lnTo>
                    <a:pt x="313" y="23"/>
                  </a:lnTo>
                  <a:lnTo>
                    <a:pt x="302" y="17"/>
                  </a:lnTo>
                  <a:lnTo>
                    <a:pt x="291" y="12"/>
                  </a:lnTo>
                  <a:lnTo>
                    <a:pt x="279" y="8"/>
                  </a:lnTo>
                  <a:lnTo>
                    <a:pt x="268" y="4"/>
                  </a:lnTo>
                  <a:lnTo>
                    <a:pt x="256" y="1"/>
                  </a:lnTo>
                  <a:lnTo>
                    <a:pt x="245" y="0"/>
                  </a:lnTo>
                  <a:lnTo>
                    <a:pt x="233" y="0"/>
                  </a:lnTo>
                  <a:lnTo>
                    <a:pt x="220" y="0"/>
                  </a:lnTo>
                  <a:lnTo>
                    <a:pt x="208" y="1"/>
                  </a:lnTo>
                  <a:lnTo>
                    <a:pt x="197" y="4"/>
                  </a:lnTo>
                  <a:lnTo>
                    <a:pt x="185" y="8"/>
                  </a:lnTo>
                  <a:lnTo>
                    <a:pt x="173" y="12"/>
                  </a:lnTo>
                  <a:lnTo>
                    <a:pt x="163" y="17"/>
                  </a:lnTo>
                  <a:lnTo>
                    <a:pt x="152" y="23"/>
                  </a:lnTo>
                  <a:lnTo>
                    <a:pt x="141" y="30"/>
                  </a:lnTo>
                  <a:lnTo>
                    <a:pt x="131" y="38"/>
                  </a:lnTo>
                  <a:lnTo>
                    <a:pt x="120" y="46"/>
                  </a:lnTo>
                  <a:lnTo>
                    <a:pt x="111" y="55"/>
                  </a:lnTo>
                  <a:lnTo>
                    <a:pt x="102" y="66"/>
                  </a:lnTo>
                  <a:lnTo>
                    <a:pt x="92" y="77"/>
                  </a:lnTo>
                  <a:lnTo>
                    <a:pt x="84" y="87"/>
                  </a:lnTo>
                  <a:lnTo>
                    <a:pt x="75" y="100"/>
                  </a:lnTo>
                  <a:lnTo>
                    <a:pt x="68" y="112"/>
                  </a:lnTo>
                  <a:lnTo>
                    <a:pt x="60" y="126"/>
                  </a:lnTo>
                  <a:lnTo>
                    <a:pt x="52" y="140"/>
                  </a:lnTo>
                  <a:lnTo>
                    <a:pt x="45" y="155"/>
                  </a:lnTo>
                  <a:lnTo>
                    <a:pt x="38" y="170"/>
                  </a:lnTo>
                  <a:lnTo>
                    <a:pt x="33" y="186"/>
                  </a:lnTo>
                  <a:lnTo>
                    <a:pt x="28" y="202"/>
                  </a:lnTo>
                  <a:lnTo>
                    <a:pt x="22" y="219"/>
                  </a:lnTo>
                  <a:lnTo>
                    <a:pt x="18" y="236"/>
                  </a:lnTo>
                  <a:lnTo>
                    <a:pt x="14" y="254"/>
                  </a:lnTo>
                  <a:lnTo>
                    <a:pt x="9" y="272"/>
                  </a:lnTo>
                  <a:lnTo>
                    <a:pt x="6" y="290"/>
                  </a:lnTo>
                  <a:lnTo>
                    <a:pt x="4" y="310"/>
                  </a:lnTo>
                  <a:lnTo>
                    <a:pt x="2" y="329"/>
                  </a:lnTo>
                  <a:lnTo>
                    <a:pt x="1" y="348"/>
                  </a:lnTo>
                  <a:lnTo>
                    <a:pt x="0" y="368"/>
                  </a:lnTo>
                  <a:lnTo>
                    <a:pt x="0" y="388"/>
                  </a:lnTo>
                  <a:lnTo>
                    <a:pt x="0" y="409"/>
                  </a:lnTo>
                  <a:lnTo>
                    <a:pt x="1" y="428"/>
                  </a:lnTo>
                  <a:lnTo>
                    <a:pt x="2" y="448"/>
                  </a:lnTo>
                  <a:lnTo>
                    <a:pt x="4" y="467"/>
                  </a:lnTo>
                  <a:lnTo>
                    <a:pt x="6" y="485"/>
                  </a:lnTo>
                  <a:lnTo>
                    <a:pt x="9" y="504"/>
                  </a:lnTo>
                  <a:lnTo>
                    <a:pt x="14" y="521"/>
                  </a:lnTo>
                  <a:lnTo>
                    <a:pt x="18" y="539"/>
                  </a:lnTo>
                  <a:lnTo>
                    <a:pt x="22" y="556"/>
                  </a:lnTo>
                  <a:lnTo>
                    <a:pt x="28" y="573"/>
                  </a:lnTo>
                  <a:lnTo>
                    <a:pt x="33" y="589"/>
                  </a:lnTo>
                  <a:lnTo>
                    <a:pt x="38" y="604"/>
                  </a:lnTo>
                  <a:lnTo>
                    <a:pt x="45" y="619"/>
                  </a:lnTo>
                  <a:lnTo>
                    <a:pt x="52" y="633"/>
                  </a:lnTo>
                  <a:lnTo>
                    <a:pt x="60" y="647"/>
                  </a:lnTo>
                  <a:lnTo>
                    <a:pt x="68" y="661"/>
                  </a:lnTo>
                  <a:lnTo>
                    <a:pt x="75" y="673"/>
                  </a:lnTo>
                  <a:lnTo>
                    <a:pt x="84" y="685"/>
                  </a:lnTo>
                  <a:lnTo>
                    <a:pt x="92" y="697"/>
                  </a:lnTo>
                  <a:lnTo>
                    <a:pt x="102" y="708"/>
                  </a:lnTo>
                  <a:lnTo>
                    <a:pt x="111" y="717"/>
                  </a:lnTo>
                  <a:lnTo>
                    <a:pt x="120" y="727"/>
                  </a:lnTo>
                  <a:lnTo>
                    <a:pt x="131" y="735"/>
                  </a:lnTo>
                  <a:lnTo>
                    <a:pt x="141" y="742"/>
                  </a:lnTo>
                  <a:lnTo>
                    <a:pt x="152" y="750"/>
                  </a:lnTo>
                  <a:lnTo>
                    <a:pt x="163" y="755"/>
                  </a:lnTo>
                  <a:lnTo>
                    <a:pt x="173" y="761"/>
                  </a:lnTo>
                  <a:lnTo>
                    <a:pt x="185" y="765"/>
                  </a:lnTo>
                  <a:lnTo>
                    <a:pt x="197" y="768"/>
                  </a:lnTo>
                  <a:lnTo>
                    <a:pt x="208" y="770"/>
                  </a:lnTo>
                  <a:lnTo>
                    <a:pt x="220" y="772"/>
                  </a:lnTo>
                  <a:lnTo>
                    <a:pt x="233" y="772"/>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4" name="Freeform 54">
              <a:extLst>
                <a:ext uri="{FF2B5EF4-FFF2-40B4-BE49-F238E27FC236}">
                  <a16:creationId xmlns:a16="http://schemas.microsoft.com/office/drawing/2014/main" id="{437471A2-5D52-4CC8-96F9-3A3158DB5F7D}"/>
                </a:ext>
              </a:extLst>
            </p:cNvPr>
            <p:cNvSpPr>
              <a:spLocks noChangeAspect="1"/>
            </p:cNvSpPr>
            <p:nvPr/>
          </p:nvSpPr>
          <p:spPr bwMode="black">
            <a:xfrm>
              <a:off x="1777" y="3685"/>
              <a:ext cx="104" cy="213"/>
            </a:xfrm>
            <a:custGeom>
              <a:avLst/>
              <a:gdLst>
                <a:gd name="T0" fmla="*/ 0 w 628"/>
                <a:gd name="T1" fmla="*/ 0 h 1282"/>
                <a:gd name="T2" fmla="*/ 91 w 628"/>
                <a:gd name="T3" fmla="*/ 160 h 1282"/>
                <a:gd name="T4" fmla="*/ 91 w 628"/>
                <a:gd name="T5" fmla="*/ 8 h 1282"/>
                <a:gd name="T6" fmla="*/ 104 w 628"/>
                <a:gd name="T7" fmla="*/ 8 h 1282"/>
                <a:gd name="T8" fmla="*/ 104 w 628"/>
                <a:gd name="T9" fmla="*/ 213 h 1282"/>
                <a:gd name="T10" fmla="*/ 13 w 628"/>
                <a:gd name="T11" fmla="*/ 53 h 1282"/>
                <a:gd name="T12" fmla="*/ 13 w 628"/>
                <a:gd name="T13" fmla="*/ 204 h 1282"/>
                <a:gd name="T14" fmla="*/ 0 w 628"/>
                <a:gd name="T15" fmla="*/ 204 h 1282"/>
                <a:gd name="T16" fmla="*/ 0 w 628"/>
                <a:gd name="T17" fmla="*/ 0 h 128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28" h="1282">
                  <a:moveTo>
                    <a:pt x="0" y="0"/>
                  </a:moveTo>
                  <a:lnTo>
                    <a:pt x="552" y="964"/>
                  </a:lnTo>
                  <a:lnTo>
                    <a:pt x="552" y="51"/>
                  </a:lnTo>
                  <a:lnTo>
                    <a:pt x="628" y="51"/>
                  </a:lnTo>
                  <a:lnTo>
                    <a:pt x="628" y="1282"/>
                  </a:lnTo>
                  <a:lnTo>
                    <a:pt x="77" y="321"/>
                  </a:lnTo>
                  <a:lnTo>
                    <a:pt x="77" y="1229"/>
                  </a:lnTo>
                  <a:lnTo>
                    <a:pt x="0" y="1229"/>
                  </a:lnTo>
                  <a:lnTo>
                    <a:pt x="0" y="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5" name="Freeform 55">
              <a:extLst>
                <a:ext uri="{FF2B5EF4-FFF2-40B4-BE49-F238E27FC236}">
                  <a16:creationId xmlns:a16="http://schemas.microsoft.com/office/drawing/2014/main" id="{93EB712C-7E96-443C-9A37-38C8D34E8D7A}"/>
                </a:ext>
              </a:extLst>
            </p:cNvPr>
            <p:cNvSpPr>
              <a:spLocks noChangeAspect="1" noEditPoints="1"/>
            </p:cNvSpPr>
            <p:nvPr/>
          </p:nvSpPr>
          <p:spPr bwMode="black">
            <a:xfrm>
              <a:off x="1897" y="3764"/>
              <a:ext cx="73" cy="129"/>
            </a:xfrm>
            <a:custGeom>
              <a:avLst/>
              <a:gdLst>
                <a:gd name="T0" fmla="*/ 39 w 440"/>
                <a:gd name="T1" fmla="*/ 20 h 772"/>
                <a:gd name="T2" fmla="*/ 43 w 440"/>
                <a:gd name="T3" fmla="*/ 21 h 772"/>
                <a:gd name="T4" fmla="*/ 47 w 440"/>
                <a:gd name="T5" fmla="*/ 23 h 772"/>
                <a:gd name="T6" fmla="*/ 50 w 440"/>
                <a:gd name="T7" fmla="*/ 26 h 772"/>
                <a:gd name="T8" fmla="*/ 54 w 440"/>
                <a:gd name="T9" fmla="*/ 32 h 772"/>
                <a:gd name="T10" fmla="*/ 58 w 440"/>
                <a:gd name="T11" fmla="*/ 42 h 772"/>
                <a:gd name="T12" fmla="*/ 61 w 440"/>
                <a:gd name="T13" fmla="*/ 55 h 772"/>
                <a:gd name="T14" fmla="*/ 61 w 440"/>
                <a:gd name="T15" fmla="*/ 68 h 772"/>
                <a:gd name="T16" fmla="*/ 60 w 440"/>
                <a:gd name="T17" fmla="*/ 81 h 772"/>
                <a:gd name="T18" fmla="*/ 56 w 440"/>
                <a:gd name="T19" fmla="*/ 93 h 772"/>
                <a:gd name="T20" fmla="*/ 51 w 440"/>
                <a:gd name="T21" fmla="*/ 102 h 772"/>
                <a:gd name="T22" fmla="*/ 48 w 440"/>
                <a:gd name="T23" fmla="*/ 105 h 772"/>
                <a:gd name="T24" fmla="*/ 45 w 440"/>
                <a:gd name="T25" fmla="*/ 108 h 772"/>
                <a:gd name="T26" fmla="*/ 41 w 440"/>
                <a:gd name="T27" fmla="*/ 109 h 772"/>
                <a:gd name="T28" fmla="*/ 36 w 440"/>
                <a:gd name="T29" fmla="*/ 110 h 772"/>
                <a:gd name="T30" fmla="*/ 32 w 440"/>
                <a:gd name="T31" fmla="*/ 109 h 772"/>
                <a:gd name="T32" fmla="*/ 29 w 440"/>
                <a:gd name="T33" fmla="*/ 108 h 772"/>
                <a:gd name="T34" fmla="*/ 25 w 440"/>
                <a:gd name="T35" fmla="*/ 105 h 772"/>
                <a:gd name="T36" fmla="*/ 22 w 440"/>
                <a:gd name="T37" fmla="*/ 101 h 772"/>
                <a:gd name="T38" fmla="*/ 17 w 440"/>
                <a:gd name="T39" fmla="*/ 92 h 772"/>
                <a:gd name="T40" fmla="*/ 14 w 440"/>
                <a:gd name="T41" fmla="*/ 81 h 772"/>
                <a:gd name="T42" fmla="*/ 13 w 440"/>
                <a:gd name="T43" fmla="*/ 68 h 772"/>
                <a:gd name="T44" fmla="*/ 13 w 440"/>
                <a:gd name="T45" fmla="*/ 55 h 772"/>
                <a:gd name="T46" fmla="*/ 15 w 440"/>
                <a:gd name="T47" fmla="*/ 43 h 772"/>
                <a:gd name="T48" fmla="*/ 19 w 440"/>
                <a:gd name="T49" fmla="*/ 33 h 772"/>
                <a:gd name="T50" fmla="*/ 25 w 440"/>
                <a:gd name="T51" fmla="*/ 25 h 772"/>
                <a:gd name="T52" fmla="*/ 29 w 440"/>
                <a:gd name="T53" fmla="*/ 21 h 772"/>
                <a:gd name="T54" fmla="*/ 33 w 440"/>
                <a:gd name="T55" fmla="*/ 20 h 772"/>
                <a:gd name="T56" fmla="*/ 36 w 440"/>
                <a:gd name="T57" fmla="*/ 20 h 772"/>
                <a:gd name="T58" fmla="*/ 60 w 440"/>
                <a:gd name="T59" fmla="*/ 21 h 772"/>
                <a:gd name="T60" fmla="*/ 56 w 440"/>
                <a:gd name="T61" fmla="*/ 14 h 772"/>
                <a:gd name="T62" fmla="*/ 52 w 440"/>
                <a:gd name="T63" fmla="*/ 9 h 772"/>
                <a:gd name="T64" fmla="*/ 47 w 440"/>
                <a:gd name="T65" fmla="*/ 4 h 772"/>
                <a:gd name="T66" fmla="*/ 42 w 440"/>
                <a:gd name="T67" fmla="*/ 2 h 772"/>
                <a:gd name="T68" fmla="*/ 37 w 440"/>
                <a:gd name="T69" fmla="*/ 0 h 772"/>
                <a:gd name="T70" fmla="*/ 31 w 440"/>
                <a:gd name="T71" fmla="*/ 0 h 772"/>
                <a:gd name="T72" fmla="*/ 25 w 440"/>
                <a:gd name="T73" fmla="*/ 2 h 772"/>
                <a:gd name="T74" fmla="*/ 20 w 440"/>
                <a:gd name="T75" fmla="*/ 5 h 772"/>
                <a:gd name="T76" fmla="*/ 16 w 440"/>
                <a:gd name="T77" fmla="*/ 10 h 772"/>
                <a:gd name="T78" fmla="*/ 12 w 440"/>
                <a:gd name="T79" fmla="*/ 15 h 772"/>
                <a:gd name="T80" fmla="*/ 8 w 440"/>
                <a:gd name="T81" fmla="*/ 22 h 772"/>
                <a:gd name="T82" fmla="*/ 5 w 440"/>
                <a:gd name="T83" fmla="*/ 29 h 772"/>
                <a:gd name="T84" fmla="*/ 1 w 440"/>
                <a:gd name="T85" fmla="*/ 46 h 772"/>
                <a:gd name="T86" fmla="*/ 0 w 440"/>
                <a:gd name="T87" fmla="*/ 65 h 772"/>
                <a:gd name="T88" fmla="*/ 1 w 440"/>
                <a:gd name="T89" fmla="*/ 83 h 772"/>
                <a:gd name="T90" fmla="*/ 5 w 440"/>
                <a:gd name="T91" fmla="*/ 100 h 772"/>
                <a:gd name="T92" fmla="*/ 8 w 440"/>
                <a:gd name="T93" fmla="*/ 107 h 772"/>
                <a:gd name="T94" fmla="*/ 12 w 440"/>
                <a:gd name="T95" fmla="*/ 114 h 772"/>
                <a:gd name="T96" fmla="*/ 16 w 440"/>
                <a:gd name="T97" fmla="*/ 119 h 772"/>
                <a:gd name="T98" fmla="*/ 20 w 440"/>
                <a:gd name="T99" fmla="*/ 124 h 772"/>
                <a:gd name="T100" fmla="*/ 25 w 440"/>
                <a:gd name="T101" fmla="*/ 127 h 772"/>
                <a:gd name="T102" fmla="*/ 31 w 440"/>
                <a:gd name="T103" fmla="*/ 129 h 772"/>
                <a:gd name="T104" fmla="*/ 37 w 440"/>
                <a:gd name="T105" fmla="*/ 129 h 772"/>
                <a:gd name="T106" fmla="*/ 42 w 440"/>
                <a:gd name="T107" fmla="*/ 128 h 772"/>
                <a:gd name="T108" fmla="*/ 47 w 440"/>
                <a:gd name="T109" fmla="*/ 125 h 772"/>
                <a:gd name="T110" fmla="*/ 52 w 440"/>
                <a:gd name="T111" fmla="*/ 121 h 772"/>
                <a:gd name="T112" fmla="*/ 56 w 440"/>
                <a:gd name="T113" fmla="*/ 116 h 772"/>
                <a:gd name="T114" fmla="*/ 60 w 440"/>
                <a:gd name="T115" fmla="*/ 109 h 772"/>
                <a:gd name="T116" fmla="*/ 73 w 440"/>
                <a:gd name="T117" fmla="*/ 3 h 7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 h="772">
                  <a:moveTo>
                    <a:pt x="219" y="117"/>
                  </a:moveTo>
                  <a:lnTo>
                    <a:pt x="228" y="117"/>
                  </a:lnTo>
                  <a:lnTo>
                    <a:pt x="237" y="118"/>
                  </a:lnTo>
                  <a:lnTo>
                    <a:pt x="245" y="119"/>
                  </a:lnTo>
                  <a:lnTo>
                    <a:pt x="253" y="121"/>
                  </a:lnTo>
                  <a:lnTo>
                    <a:pt x="260" y="124"/>
                  </a:lnTo>
                  <a:lnTo>
                    <a:pt x="268" y="127"/>
                  </a:lnTo>
                  <a:lnTo>
                    <a:pt x="275" y="132"/>
                  </a:lnTo>
                  <a:lnTo>
                    <a:pt x="282" y="137"/>
                  </a:lnTo>
                  <a:lnTo>
                    <a:pt x="288" y="141"/>
                  </a:lnTo>
                  <a:lnTo>
                    <a:pt x="295" y="148"/>
                  </a:lnTo>
                  <a:lnTo>
                    <a:pt x="301" y="154"/>
                  </a:lnTo>
                  <a:lnTo>
                    <a:pt x="308" y="161"/>
                  </a:lnTo>
                  <a:lnTo>
                    <a:pt x="319" y="176"/>
                  </a:lnTo>
                  <a:lnTo>
                    <a:pt x="328" y="193"/>
                  </a:lnTo>
                  <a:lnTo>
                    <a:pt x="338" y="211"/>
                  </a:lnTo>
                  <a:lnTo>
                    <a:pt x="346" y="232"/>
                  </a:lnTo>
                  <a:lnTo>
                    <a:pt x="352" y="254"/>
                  </a:lnTo>
                  <a:lnTo>
                    <a:pt x="358" y="277"/>
                  </a:lnTo>
                  <a:lnTo>
                    <a:pt x="362" y="301"/>
                  </a:lnTo>
                  <a:lnTo>
                    <a:pt x="365" y="327"/>
                  </a:lnTo>
                  <a:lnTo>
                    <a:pt x="367" y="353"/>
                  </a:lnTo>
                  <a:lnTo>
                    <a:pt x="368" y="381"/>
                  </a:lnTo>
                  <a:lnTo>
                    <a:pt x="367" y="408"/>
                  </a:lnTo>
                  <a:lnTo>
                    <a:pt x="366" y="435"/>
                  </a:lnTo>
                  <a:lnTo>
                    <a:pt x="363" y="462"/>
                  </a:lnTo>
                  <a:lnTo>
                    <a:pt x="359" y="487"/>
                  </a:lnTo>
                  <a:lnTo>
                    <a:pt x="353" y="511"/>
                  </a:lnTo>
                  <a:lnTo>
                    <a:pt x="347" y="534"/>
                  </a:lnTo>
                  <a:lnTo>
                    <a:pt x="339" y="556"/>
                  </a:lnTo>
                  <a:lnTo>
                    <a:pt x="331" y="575"/>
                  </a:lnTo>
                  <a:lnTo>
                    <a:pt x="321" y="593"/>
                  </a:lnTo>
                  <a:lnTo>
                    <a:pt x="310" y="610"/>
                  </a:lnTo>
                  <a:lnTo>
                    <a:pt x="304" y="617"/>
                  </a:lnTo>
                  <a:lnTo>
                    <a:pt x="297" y="624"/>
                  </a:lnTo>
                  <a:lnTo>
                    <a:pt x="291" y="630"/>
                  </a:lnTo>
                  <a:lnTo>
                    <a:pt x="284" y="636"/>
                  </a:lnTo>
                  <a:lnTo>
                    <a:pt x="278" y="641"/>
                  </a:lnTo>
                  <a:lnTo>
                    <a:pt x="270" y="645"/>
                  </a:lnTo>
                  <a:lnTo>
                    <a:pt x="263" y="649"/>
                  </a:lnTo>
                  <a:lnTo>
                    <a:pt x="254" y="653"/>
                  </a:lnTo>
                  <a:lnTo>
                    <a:pt x="246" y="655"/>
                  </a:lnTo>
                  <a:lnTo>
                    <a:pt x="238" y="657"/>
                  </a:lnTo>
                  <a:lnTo>
                    <a:pt x="229" y="658"/>
                  </a:lnTo>
                  <a:lnTo>
                    <a:pt x="219" y="658"/>
                  </a:lnTo>
                  <a:lnTo>
                    <a:pt x="211" y="658"/>
                  </a:lnTo>
                  <a:lnTo>
                    <a:pt x="203" y="657"/>
                  </a:lnTo>
                  <a:lnTo>
                    <a:pt x="195" y="655"/>
                  </a:lnTo>
                  <a:lnTo>
                    <a:pt x="187" y="653"/>
                  </a:lnTo>
                  <a:lnTo>
                    <a:pt x="179" y="649"/>
                  </a:lnTo>
                  <a:lnTo>
                    <a:pt x="172" y="645"/>
                  </a:lnTo>
                  <a:lnTo>
                    <a:pt x="165" y="640"/>
                  </a:lnTo>
                  <a:lnTo>
                    <a:pt x="158" y="634"/>
                  </a:lnTo>
                  <a:lnTo>
                    <a:pt x="151" y="629"/>
                  </a:lnTo>
                  <a:lnTo>
                    <a:pt x="146" y="622"/>
                  </a:lnTo>
                  <a:lnTo>
                    <a:pt x="139" y="615"/>
                  </a:lnTo>
                  <a:lnTo>
                    <a:pt x="134" y="607"/>
                  </a:lnTo>
                  <a:lnTo>
                    <a:pt x="123" y="590"/>
                  </a:lnTo>
                  <a:lnTo>
                    <a:pt x="114" y="572"/>
                  </a:lnTo>
                  <a:lnTo>
                    <a:pt x="105" y="551"/>
                  </a:lnTo>
                  <a:lnTo>
                    <a:pt x="97" y="530"/>
                  </a:lnTo>
                  <a:lnTo>
                    <a:pt x="91" y="506"/>
                  </a:lnTo>
                  <a:lnTo>
                    <a:pt x="85" y="482"/>
                  </a:lnTo>
                  <a:lnTo>
                    <a:pt x="82" y="457"/>
                  </a:lnTo>
                  <a:lnTo>
                    <a:pt x="79" y="432"/>
                  </a:lnTo>
                  <a:lnTo>
                    <a:pt x="77" y="405"/>
                  </a:lnTo>
                  <a:lnTo>
                    <a:pt x="77" y="378"/>
                  </a:lnTo>
                  <a:lnTo>
                    <a:pt x="77" y="353"/>
                  </a:lnTo>
                  <a:lnTo>
                    <a:pt x="79" y="327"/>
                  </a:lnTo>
                  <a:lnTo>
                    <a:pt x="82" y="303"/>
                  </a:lnTo>
                  <a:lnTo>
                    <a:pt x="87" y="279"/>
                  </a:lnTo>
                  <a:lnTo>
                    <a:pt x="92" y="257"/>
                  </a:lnTo>
                  <a:lnTo>
                    <a:pt x="98" y="234"/>
                  </a:lnTo>
                  <a:lnTo>
                    <a:pt x="107" y="215"/>
                  </a:lnTo>
                  <a:lnTo>
                    <a:pt x="116" y="195"/>
                  </a:lnTo>
                  <a:lnTo>
                    <a:pt x="125" y="178"/>
                  </a:lnTo>
                  <a:lnTo>
                    <a:pt x="136" y="163"/>
                  </a:lnTo>
                  <a:lnTo>
                    <a:pt x="148" y="149"/>
                  </a:lnTo>
                  <a:lnTo>
                    <a:pt x="161" y="138"/>
                  </a:lnTo>
                  <a:lnTo>
                    <a:pt x="168" y="133"/>
                  </a:lnTo>
                  <a:lnTo>
                    <a:pt x="174" y="128"/>
                  </a:lnTo>
                  <a:lnTo>
                    <a:pt x="182" y="125"/>
                  </a:lnTo>
                  <a:lnTo>
                    <a:pt x="188" y="122"/>
                  </a:lnTo>
                  <a:lnTo>
                    <a:pt x="196" y="119"/>
                  </a:lnTo>
                  <a:lnTo>
                    <a:pt x="204" y="118"/>
                  </a:lnTo>
                  <a:lnTo>
                    <a:pt x="212" y="117"/>
                  </a:lnTo>
                  <a:lnTo>
                    <a:pt x="219" y="117"/>
                  </a:lnTo>
                  <a:close/>
                  <a:moveTo>
                    <a:pt x="440" y="20"/>
                  </a:moveTo>
                  <a:lnTo>
                    <a:pt x="363" y="20"/>
                  </a:lnTo>
                  <a:lnTo>
                    <a:pt x="363" y="124"/>
                  </a:lnTo>
                  <a:lnTo>
                    <a:pt x="355" y="110"/>
                  </a:lnTo>
                  <a:lnTo>
                    <a:pt x="348" y="96"/>
                  </a:lnTo>
                  <a:lnTo>
                    <a:pt x="340" y="84"/>
                  </a:lnTo>
                  <a:lnTo>
                    <a:pt x="332" y="72"/>
                  </a:lnTo>
                  <a:lnTo>
                    <a:pt x="323" y="61"/>
                  </a:lnTo>
                  <a:lnTo>
                    <a:pt x="314" y="51"/>
                  </a:lnTo>
                  <a:lnTo>
                    <a:pt x="305" y="41"/>
                  </a:lnTo>
                  <a:lnTo>
                    <a:pt x="295" y="33"/>
                  </a:lnTo>
                  <a:lnTo>
                    <a:pt x="285" y="25"/>
                  </a:lnTo>
                  <a:lnTo>
                    <a:pt x="275" y="18"/>
                  </a:lnTo>
                  <a:lnTo>
                    <a:pt x="265" y="13"/>
                  </a:lnTo>
                  <a:lnTo>
                    <a:pt x="255" y="9"/>
                  </a:lnTo>
                  <a:lnTo>
                    <a:pt x="244" y="4"/>
                  </a:lnTo>
                  <a:lnTo>
                    <a:pt x="233" y="2"/>
                  </a:lnTo>
                  <a:lnTo>
                    <a:pt x="223" y="0"/>
                  </a:lnTo>
                  <a:lnTo>
                    <a:pt x="212" y="0"/>
                  </a:lnTo>
                  <a:lnTo>
                    <a:pt x="200" y="0"/>
                  </a:lnTo>
                  <a:lnTo>
                    <a:pt x="188" y="1"/>
                  </a:lnTo>
                  <a:lnTo>
                    <a:pt x="176" y="4"/>
                  </a:lnTo>
                  <a:lnTo>
                    <a:pt x="164" y="8"/>
                  </a:lnTo>
                  <a:lnTo>
                    <a:pt x="153" y="12"/>
                  </a:lnTo>
                  <a:lnTo>
                    <a:pt x="143" y="17"/>
                  </a:lnTo>
                  <a:lnTo>
                    <a:pt x="133" y="24"/>
                  </a:lnTo>
                  <a:lnTo>
                    <a:pt x="123" y="31"/>
                  </a:lnTo>
                  <a:lnTo>
                    <a:pt x="114" y="39"/>
                  </a:lnTo>
                  <a:lnTo>
                    <a:pt x="104" y="47"/>
                  </a:lnTo>
                  <a:lnTo>
                    <a:pt x="95" y="57"/>
                  </a:lnTo>
                  <a:lnTo>
                    <a:pt x="87" y="68"/>
                  </a:lnTo>
                  <a:lnTo>
                    <a:pt x="78" y="79"/>
                  </a:lnTo>
                  <a:lnTo>
                    <a:pt x="70" y="91"/>
                  </a:lnTo>
                  <a:lnTo>
                    <a:pt x="63" y="102"/>
                  </a:lnTo>
                  <a:lnTo>
                    <a:pt x="56" y="115"/>
                  </a:lnTo>
                  <a:lnTo>
                    <a:pt x="50" y="129"/>
                  </a:lnTo>
                  <a:lnTo>
                    <a:pt x="43" y="143"/>
                  </a:lnTo>
                  <a:lnTo>
                    <a:pt x="38" y="159"/>
                  </a:lnTo>
                  <a:lnTo>
                    <a:pt x="31" y="174"/>
                  </a:lnTo>
                  <a:lnTo>
                    <a:pt x="23" y="206"/>
                  </a:lnTo>
                  <a:lnTo>
                    <a:pt x="14" y="239"/>
                  </a:lnTo>
                  <a:lnTo>
                    <a:pt x="8" y="275"/>
                  </a:lnTo>
                  <a:lnTo>
                    <a:pt x="3" y="312"/>
                  </a:lnTo>
                  <a:lnTo>
                    <a:pt x="1" y="350"/>
                  </a:lnTo>
                  <a:lnTo>
                    <a:pt x="0" y="388"/>
                  </a:lnTo>
                  <a:lnTo>
                    <a:pt x="1" y="426"/>
                  </a:lnTo>
                  <a:lnTo>
                    <a:pt x="3" y="463"/>
                  </a:lnTo>
                  <a:lnTo>
                    <a:pt x="9" y="498"/>
                  </a:lnTo>
                  <a:lnTo>
                    <a:pt x="14" y="533"/>
                  </a:lnTo>
                  <a:lnTo>
                    <a:pt x="23" y="566"/>
                  </a:lnTo>
                  <a:lnTo>
                    <a:pt x="33" y="599"/>
                  </a:lnTo>
                  <a:lnTo>
                    <a:pt x="38" y="614"/>
                  </a:lnTo>
                  <a:lnTo>
                    <a:pt x="44" y="628"/>
                  </a:lnTo>
                  <a:lnTo>
                    <a:pt x="50" y="642"/>
                  </a:lnTo>
                  <a:lnTo>
                    <a:pt x="56" y="656"/>
                  </a:lnTo>
                  <a:lnTo>
                    <a:pt x="64" y="669"/>
                  </a:lnTo>
                  <a:lnTo>
                    <a:pt x="71" y="682"/>
                  </a:lnTo>
                  <a:lnTo>
                    <a:pt x="79" y="693"/>
                  </a:lnTo>
                  <a:lnTo>
                    <a:pt x="87" y="704"/>
                  </a:lnTo>
                  <a:lnTo>
                    <a:pt x="95" y="714"/>
                  </a:lnTo>
                  <a:lnTo>
                    <a:pt x="104" y="724"/>
                  </a:lnTo>
                  <a:lnTo>
                    <a:pt x="114" y="732"/>
                  </a:lnTo>
                  <a:lnTo>
                    <a:pt x="123" y="741"/>
                  </a:lnTo>
                  <a:lnTo>
                    <a:pt x="133" y="748"/>
                  </a:lnTo>
                  <a:lnTo>
                    <a:pt x="143" y="754"/>
                  </a:lnTo>
                  <a:lnTo>
                    <a:pt x="153" y="759"/>
                  </a:lnTo>
                  <a:lnTo>
                    <a:pt x="163" y="764"/>
                  </a:lnTo>
                  <a:lnTo>
                    <a:pt x="175" y="768"/>
                  </a:lnTo>
                  <a:lnTo>
                    <a:pt x="186" y="770"/>
                  </a:lnTo>
                  <a:lnTo>
                    <a:pt x="198" y="771"/>
                  </a:lnTo>
                  <a:lnTo>
                    <a:pt x="210" y="772"/>
                  </a:lnTo>
                  <a:lnTo>
                    <a:pt x="220" y="772"/>
                  </a:lnTo>
                  <a:lnTo>
                    <a:pt x="232" y="770"/>
                  </a:lnTo>
                  <a:lnTo>
                    <a:pt x="243" y="768"/>
                  </a:lnTo>
                  <a:lnTo>
                    <a:pt x="254" y="765"/>
                  </a:lnTo>
                  <a:lnTo>
                    <a:pt x="265" y="761"/>
                  </a:lnTo>
                  <a:lnTo>
                    <a:pt x="275" y="755"/>
                  </a:lnTo>
                  <a:lnTo>
                    <a:pt x="285" y="750"/>
                  </a:lnTo>
                  <a:lnTo>
                    <a:pt x="295" y="742"/>
                  </a:lnTo>
                  <a:lnTo>
                    <a:pt x="305" y="735"/>
                  </a:lnTo>
                  <a:lnTo>
                    <a:pt x="313" y="725"/>
                  </a:lnTo>
                  <a:lnTo>
                    <a:pt x="322" y="715"/>
                  </a:lnTo>
                  <a:lnTo>
                    <a:pt x="331" y="704"/>
                  </a:lnTo>
                  <a:lnTo>
                    <a:pt x="339" y="693"/>
                  </a:lnTo>
                  <a:lnTo>
                    <a:pt x="348" y="680"/>
                  </a:lnTo>
                  <a:lnTo>
                    <a:pt x="355" y="666"/>
                  </a:lnTo>
                  <a:lnTo>
                    <a:pt x="363" y="651"/>
                  </a:lnTo>
                  <a:lnTo>
                    <a:pt x="363" y="754"/>
                  </a:lnTo>
                  <a:lnTo>
                    <a:pt x="440" y="754"/>
                  </a:lnTo>
                  <a:lnTo>
                    <a:pt x="440" y="2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6" name="Freeform 56">
              <a:extLst>
                <a:ext uri="{FF2B5EF4-FFF2-40B4-BE49-F238E27FC236}">
                  <a16:creationId xmlns:a16="http://schemas.microsoft.com/office/drawing/2014/main" id="{4A5DB8EE-6433-4407-BC33-58FA2744384C}"/>
                </a:ext>
              </a:extLst>
            </p:cNvPr>
            <p:cNvSpPr>
              <a:spLocks noChangeAspect="1"/>
            </p:cNvSpPr>
            <p:nvPr/>
          </p:nvSpPr>
          <p:spPr bwMode="black">
            <a:xfrm>
              <a:off x="1986" y="3723"/>
              <a:ext cx="33" cy="167"/>
            </a:xfrm>
            <a:custGeom>
              <a:avLst/>
              <a:gdLst>
                <a:gd name="T0" fmla="*/ 20 w 198"/>
                <a:gd name="T1" fmla="*/ 167 h 998"/>
                <a:gd name="T2" fmla="*/ 8 w 198"/>
                <a:gd name="T3" fmla="*/ 167 h 998"/>
                <a:gd name="T4" fmla="*/ 8 w 198"/>
                <a:gd name="T5" fmla="*/ 63 h 998"/>
                <a:gd name="T6" fmla="*/ 0 w 198"/>
                <a:gd name="T7" fmla="*/ 63 h 998"/>
                <a:gd name="T8" fmla="*/ 0 w 198"/>
                <a:gd name="T9" fmla="*/ 44 h 998"/>
                <a:gd name="T10" fmla="*/ 8 w 198"/>
                <a:gd name="T11" fmla="*/ 44 h 998"/>
                <a:gd name="T12" fmla="*/ 8 w 198"/>
                <a:gd name="T13" fmla="*/ 0 h 998"/>
                <a:gd name="T14" fmla="*/ 20 w 198"/>
                <a:gd name="T15" fmla="*/ 0 h 998"/>
                <a:gd name="T16" fmla="*/ 20 w 198"/>
                <a:gd name="T17" fmla="*/ 44 h 998"/>
                <a:gd name="T18" fmla="*/ 33 w 198"/>
                <a:gd name="T19" fmla="*/ 44 h 998"/>
                <a:gd name="T20" fmla="*/ 33 w 198"/>
                <a:gd name="T21" fmla="*/ 63 h 998"/>
                <a:gd name="T22" fmla="*/ 20 w 198"/>
                <a:gd name="T23" fmla="*/ 63 h 998"/>
                <a:gd name="T24" fmla="*/ 20 w 198"/>
                <a:gd name="T25" fmla="*/ 167 h 9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8" h="998">
                  <a:moveTo>
                    <a:pt x="122" y="998"/>
                  </a:moveTo>
                  <a:lnTo>
                    <a:pt x="45" y="998"/>
                  </a:lnTo>
                  <a:lnTo>
                    <a:pt x="45" y="379"/>
                  </a:lnTo>
                  <a:lnTo>
                    <a:pt x="0" y="379"/>
                  </a:lnTo>
                  <a:lnTo>
                    <a:pt x="0" y="264"/>
                  </a:lnTo>
                  <a:lnTo>
                    <a:pt x="45" y="264"/>
                  </a:lnTo>
                  <a:lnTo>
                    <a:pt x="45" y="0"/>
                  </a:lnTo>
                  <a:lnTo>
                    <a:pt x="122" y="0"/>
                  </a:lnTo>
                  <a:lnTo>
                    <a:pt x="122" y="264"/>
                  </a:lnTo>
                  <a:lnTo>
                    <a:pt x="198" y="264"/>
                  </a:lnTo>
                  <a:lnTo>
                    <a:pt x="198" y="379"/>
                  </a:lnTo>
                  <a:lnTo>
                    <a:pt x="122" y="379"/>
                  </a:lnTo>
                  <a:lnTo>
                    <a:pt x="122" y="998"/>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7" name="Freeform 57">
              <a:extLst>
                <a:ext uri="{FF2B5EF4-FFF2-40B4-BE49-F238E27FC236}">
                  <a16:creationId xmlns:a16="http://schemas.microsoft.com/office/drawing/2014/main" id="{8565FD4B-EE32-46D6-95FB-83C31E7D9C10}"/>
                </a:ext>
              </a:extLst>
            </p:cNvPr>
            <p:cNvSpPr>
              <a:spLocks noChangeAspect="1" noEditPoints="1"/>
            </p:cNvSpPr>
            <p:nvPr/>
          </p:nvSpPr>
          <p:spPr bwMode="black">
            <a:xfrm>
              <a:off x="2030" y="3707"/>
              <a:ext cx="18" cy="183"/>
            </a:xfrm>
            <a:custGeom>
              <a:avLst/>
              <a:gdLst>
                <a:gd name="T0" fmla="*/ 3 w 108"/>
                <a:gd name="T1" fmla="*/ 183 h 1098"/>
                <a:gd name="T2" fmla="*/ 15 w 108"/>
                <a:gd name="T3" fmla="*/ 61 h 1098"/>
                <a:gd name="T4" fmla="*/ 18 w 108"/>
                <a:gd name="T5" fmla="*/ 15 h 1098"/>
                <a:gd name="T6" fmla="*/ 18 w 108"/>
                <a:gd name="T7" fmla="*/ 18 h 1098"/>
                <a:gd name="T8" fmla="*/ 17 w 108"/>
                <a:gd name="T9" fmla="*/ 20 h 1098"/>
                <a:gd name="T10" fmla="*/ 16 w 108"/>
                <a:gd name="T11" fmla="*/ 23 h 1098"/>
                <a:gd name="T12" fmla="*/ 15 w 108"/>
                <a:gd name="T13" fmla="*/ 25 h 1098"/>
                <a:gd name="T14" fmla="*/ 14 w 108"/>
                <a:gd name="T15" fmla="*/ 27 h 1098"/>
                <a:gd name="T16" fmla="*/ 12 w 108"/>
                <a:gd name="T17" fmla="*/ 28 h 1098"/>
                <a:gd name="T18" fmla="*/ 11 w 108"/>
                <a:gd name="T19" fmla="*/ 29 h 1098"/>
                <a:gd name="T20" fmla="*/ 9 w 108"/>
                <a:gd name="T21" fmla="*/ 30 h 1098"/>
                <a:gd name="T22" fmla="*/ 7 w 108"/>
                <a:gd name="T23" fmla="*/ 29 h 1098"/>
                <a:gd name="T24" fmla="*/ 6 w 108"/>
                <a:gd name="T25" fmla="*/ 28 h 1098"/>
                <a:gd name="T26" fmla="*/ 4 w 108"/>
                <a:gd name="T27" fmla="*/ 27 h 1098"/>
                <a:gd name="T28" fmla="*/ 3 w 108"/>
                <a:gd name="T29" fmla="*/ 25 h 1098"/>
                <a:gd name="T30" fmla="*/ 2 w 108"/>
                <a:gd name="T31" fmla="*/ 23 h 1098"/>
                <a:gd name="T32" fmla="*/ 1 w 108"/>
                <a:gd name="T33" fmla="*/ 20 h 1098"/>
                <a:gd name="T34" fmla="*/ 0 w 108"/>
                <a:gd name="T35" fmla="*/ 15 h 1098"/>
                <a:gd name="T36" fmla="*/ 1 w 108"/>
                <a:gd name="T37" fmla="*/ 9 h 1098"/>
                <a:gd name="T38" fmla="*/ 2 w 108"/>
                <a:gd name="T39" fmla="*/ 7 h 1098"/>
                <a:gd name="T40" fmla="*/ 3 w 108"/>
                <a:gd name="T41" fmla="*/ 4 h 1098"/>
                <a:gd name="T42" fmla="*/ 4 w 108"/>
                <a:gd name="T43" fmla="*/ 3 h 1098"/>
                <a:gd name="T44" fmla="*/ 6 w 108"/>
                <a:gd name="T45" fmla="*/ 1 h 1098"/>
                <a:gd name="T46" fmla="*/ 7 w 108"/>
                <a:gd name="T47" fmla="*/ 0 h 1098"/>
                <a:gd name="T48" fmla="*/ 9 w 108"/>
                <a:gd name="T49" fmla="*/ 0 h 1098"/>
                <a:gd name="T50" fmla="*/ 11 w 108"/>
                <a:gd name="T51" fmla="*/ 0 h 1098"/>
                <a:gd name="T52" fmla="*/ 12 w 108"/>
                <a:gd name="T53" fmla="*/ 1 h 1098"/>
                <a:gd name="T54" fmla="*/ 14 w 108"/>
                <a:gd name="T55" fmla="*/ 3 h 1098"/>
                <a:gd name="T56" fmla="*/ 15 w 108"/>
                <a:gd name="T57" fmla="*/ 4 h 1098"/>
                <a:gd name="T58" fmla="*/ 16 w 108"/>
                <a:gd name="T59" fmla="*/ 7 h 1098"/>
                <a:gd name="T60" fmla="*/ 17 w 108"/>
                <a:gd name="T61" fmla="*/ 9 h 1098"/>
                <a:gd name="T62" fmla="*/ 18 w 108"/>
                <a:gd name="T63" fmla="*/ 12 h 1098"/>
                <a:gd name="T64" fmla="*/ 18 w 108"/>
                <a:gd name="T65" fmla="*/ 15 h 1098"/>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108" h="1098">
                  <a:moveTo>
                    <a:pt x="90" y="1098"/>
                  </a:moveTo>
                  <a:lnTo>
                    <a:pt x="16" y="1098"/>
                  </a:lnTo>
                  <a:lnTo>
                    <a:pt x="16" y="364"/>
                  </a:lnTo>
                  <a:lnTo>
                    <a:pt x="90" y="364"/>
                  </a:lnTo>
                  <a:lnTo>
                    <a:pt x="90" y="1098"/>
                  </a:lnTo>
                  <a:close/>
                  <a:moveTo>
                    <a:pt x="108" y="87"/>
                  </a:moveTo>
                  <a:lnTo>
                    <a:pt x="108" y="96"/>
                  </a:lnTo>
                  <a:lnTo>
                    <a:pt x="107" y="106"/>
                  </a:lnTo>
                  <a:lnTo>
                    <a:pt x="106" y="114"/>
                  </a:lnTo>
                  <a:lnTo>
                    <a:pt x="104" y="122"/>
                  </a:lnTo>
                  <a:lnTo>
                    <a:pt x="102" y="130"/>
                  </a:lnTo>
                  <a:lnTo>
                    <a:pt x="98" y="137"/>
                  </a:lnTo>
                  <a:lnTo>
                    <a:pt x="95" y="144"/>
                  </a:lnTo>
                  <a:lnTo>
                    <a:pt x="92" y="151"/>
                  </a:lnTo>
                  <a:lnTo>
                    <a:pt x="88" y="156"/>
                  </a:lnTo>
                  <a:lnTo>
                    <a:pt x="83" y="162"/>
                  </a:lnTo>
                  <a:lnTo>
                    <a:pt x="79" y="166"/>
                  </a:lnTo>
                  <a:lnTo>
                    <a:pt x="74" y="170"/>
                  </a:lnTo>
                  <a:lnTo>
                    <a:pt x="69" y="172"/>
                  </a:lnTo>
                  <a:lnTo>
                    <a:pt x="64" y="175"/>
                  </a:lnTo>
                  <a:lnTo>
                    <a:pt x="58" y="177"/>
                  </a:lnTo>
                  <a:lnTo>
                    <a:pt x="53" y="177"/>
                  </a:lnTo>
                  <a:lnTo>
                    <a:pt x="48" y="177"/>
                  </a:lnTo>
                  <a:lnTo>
                    <a:pt x="42" y="175"/>
                  </a:lnTo>
                  <a:lnTo>
                    <a:pt x="37" y="172"/>
                  </a:lnTo>
                  <a:lnTo>
                    <a:pt x="33" y="170"/>
                  </a:lnTo>
                  <a:lnTo>
                    <a:pt x="28" y="166"/>
                  </a:lnTo>
                  <a:lnTo>
                    <a:pt x="23" y="162"/>
                  </a:lnTo>
                  <a:lnTo>
                    <a:pt x="20" y="156"/>
                  </a:lnTo>
                  <a:lnTo>
                    <a:pt x="15" y="151"/>
                  </a:lnTo>
                  <a:lnTo>
                    <a:pt x="12" y="144"/>
                  </a:lnTo>
                  <a:lnTo>
                    <a:pt x="9" y="137"/>
                  </a:lnTo>
                  <a:lnTo>
                    <a:pt x="7" y="130"/>
                  </a:lnTo>
                  <a:lnTo>
                    <a:pt x="5" y="122"/>
                  </a:lnTo>
                  <a:lnTo>
                    <a:pt x="1" y="106"/>
                  </a:lnTo>
                  <a:lnTo>
                    <a:pt x="0" y="87"/>
                  </a:lnTo>
                  <a:lnTo>
                    <a:pt x="1" y="69"/>
                  </a:lnTo>
                  <a:lnTo>
                    <a:pt x="5" y="53"/>
                  </a:lnTo>
                  <a:lnTo>
                    <a:pt x="7" y="45"/>
                  </a:lnTo>
                  <a:lnTo>
                    <a:pt x="9" y="39"/>
                  </a:lnTo>
                  <a:lnTo>
                    <a:pt x="12" y="31"/>
                  </a:lnTo>
                  <a:lnTo>
                    <a:pt x="15" y="26"/>
                  </a:lnTo>
                  <a:lnTo>
                    <a:pt x="20" y="19"/>
                  </a:lnTo>
                  <a:lnTo>
                    <a:pt x="23" y="15"/>
                  </a:lnTo>
                  <a:lnTo>
                    <a:pt x="28" y="10"/>
                  </a:lnTo>
                  <a:lnTo>
                    <a:pt x="33" y="6"/>
                  </a:lnTo>
                  <a:lnTo>
                    <a:pt x="37" y="3"/>
                  </a:lnTo>
                  <a:lnTo>
                    <a:pt x="42" y="1"/>
                  </a:lnTo>
                  <a:lnTo>
                    <a:pt x="48" y="0"/>
                  </a:lnTo>
                  <a:lnTo>
                    <a:pt x="53" y="0"/>
                  </a:lnTo>
                  <a:lnTo>
                    <a:pt x="58" y="0"/>
                  </a:lnTo>
                  <a:lnTo>
                    <a:pt x="64" y="1"/>
                  </a:lnTo>
                  <a:lnTo>
                    <a:pt x="69" y="3"/>
                  </a:lnTo>
                  <a:lnTo>
                    <a:pt x="74" y="6"/>
                  </a:lnTo>
                  <a:lnTo>
                    <a:pt x="79" y="10"/>
                  </a:lnTo>
                  <a:lnTo>
                    <a:pt x="83" y="15"/>
                  </a:lnTo>
                  <a:lnTo>
                    <a:pt x="88" y="19"/>
                  </a:lnTo>
                  <a:lnTo>
                    <a:pt x="92" y="26"/>
                  </a:lnTo>
                  <a:lnTo>
                    <a:pt x="95" y="31"/>
                  </a:lnTo>
                  <a:lnTo>
                    <a:pt x="98" y="39"/>
                  </a:lnTo>
                  <a:lnTo>
                    <a:pt x="102" y="45"/>
                  </a:lnTo>
                  <a:lnTo>
                    <a:pt x="104" y="53"/>
                  </a:lnTo>
                  <a:lnTo>
                    <a:pt x="106" y="61"/>
                  </a:lnTo>
                  <a:lnTo>
                    <a:pt x="107" y="69"/>
                  </a:lnTo>
                  <a:lnTo>
                    <a:pt x="108" y="78"/>
                  </a:lnTo>
                  <a:lnTo>
                    <a:pt x="108" y="87"/>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8" name="Freeform 58">
              <a:extLst>
                <a:ext uri="{FF2B5EF4-FFF2-40B4-BE49-F238E27FC236}">
                  <a16:creationId xmlns:a16="http://schemas.microsoft.com/office/drawing/2014/main" id="{C81E9F0A-56F4-496C-8AF0-635E2BEDFED9}"/>
                </a:ext>
              </a:extLst>
            </p:cNvPr>
            <p:cNvSpPr>
              <a:spLocks noChangeAspect="1" noEditPoints="1"/>
            </p:cNvSpPr>
            <p:nvPr/>
          </p:nvSpPr>
          <p:spPr bwMode="black">
            <a:xfrm>
              <a:off x="2062" y="3764"/>
              <a:ext cx="77" cy="129"/>
            </a:xfrm>
            <a:custGeom>
              <a:avLst/>
              <a:gdLst>
                <a:gd name="T0" fmla="*/ 43 w 461"/>
                <a:gd name="T1" fmla="*/ 20 h 772"/>
                <a:gd name="T2" fmla="*/ 48 w 461"/>
                <a:gd name="T3" fmla="*/ 22 h 772"/>
                <a:gd name="T4" fmla="*/ 53 w 461"/>
                <a:gd name="T5" fmla="*/ 26 h 772"/>
                <a:gd name="T6" fmla="*/ 59 w 461"/>
                <a:gd name="T7" fmla="*/ 36 h 772"/>
                <a:gd name="T8" fmla="*/ 64 w 461"/>
                <a:gd name="T9" fmla="*/ 51 h 772"/>
                <a:gd name="T10" fmla="*/ 65 w 461"/>
                <a:gd name="T11" fmla="*/ 69 h 772"/>
                <a:gd name="T12" fmla="*/ 62 w 461"/>
                <a:gd name="T13" fmla="*/ 86 h 772"/>
                <a:gd name="T14" fmla="*/ 56 w 461"/>
                <a:gd name="T15" fmla="*/ 100 h 772"/>
                <a:gd name="T16" fmla="*/ 50 w 461"/>
                <a:gd name="T17" fmla="*/ 106 h 772"/>
                <a:gd name="T18" fmla="*/ 45 w 461"/>
                <a:gd name="T19" fmla="*/ 109 h 772"/>
                <a:gd name="T20" fmla="*/ 40 w 461"/>
                <a:gd name="T21" fmla="*/ 110 h 772"/>
                <a:gd name="T22" fmla="*/ 34 w 461"/>
                <a:gd name="T23" fmla="*/ 110 h 772"/>
                <a:gd name="T24" fmla="*/ 29 w 461"/>
                <a:gd name="T25" fmla="*/ 107 h 772"/>
                <a:gd name="T26" fmla="*/ 25 w 461"/>
                <a:gd name="T27" fmla="*/ 103 h 772"/>
                <a:gd name="T28" fmla="*/ 18 w 461"/>
                <a:gd name="T29" fmla="*/ 94 h 772"/>
                <a:gd name="T30" fmla="*/ 14 w 461"/>
                <a:gd name="T31" fmla="*/ 78 h 772"/>
                <a:gd name="T32" fmla="*/ 13 w 461"/>
                <a:gd name="T33" fmla="*/ 60 h 772"/>
                <a:gd name="T34" fmla="*/ 15 w 461"/>
                <a:gd name="T35" fmla="*/ 43 h 772"/>
                <a:gd name="T36" fmla="*/ 22 w 461"/>
                <a:gd name="T37" fmla="*/ 30 h 772"/>
                <a:gd name="T38" fmla="*/ 27 w 461"/>
                <a:gd name="T39" fmla="*/ 24 h 772"/>
                <a:gd name="T40" fmla="*/ 32 w 461"/>
                <a:gd name="T41" fmla="*/ 21 h 772"/>
                <a:gd name="T42" fmla="*/ 37 w 461"/>
                <a:gd name="T43" fmla="*/ 20 h 772"/>
                <a:gd name="T44" fmla="*/ 43 w 461"/>
                <a:gd name="T45" fmla="*/ 129 h 772"/>
                <a:gd name="T46" fmla="*/ 50 w 461"/>
                <a:gd name="T47" fmla="*/ 126 h 772"/>
                <a:gd name="T48" fmla="*/ 57 w 461"/>
                <a:gd name="T49" fmla="*/ 121 h 772"/>
                <a:gd name="T50" fmla="*/ 63 w 461"/>
                <a:gd name="T51" fmla="*/ 114 h 772"/>
                <a:gd name="T52" fmla="*/ 68 w 461"/>
                <a:gd name="T53" fmla="*/ 106 h 772"/>
                <a:gd name="T54" fmla="*/ 72 w 461"/>
                <a:gd name="T55" fmla="*/ 96 h 772"/>
                <a:gd name="T56" fmla="*/ 75 w 461"/>
                <a:gd name="T57" fmla="*/ 84 h 772"/>
                <a:gd name="T58" fmla="*/ 77 w 461"/>
                <a:gd name="T59" fmla="*/ 72 h 772"/>
                <a:gd name="T60" fmla="*/ 77 w 461"/>
                <a:gd name="T61" fmla="*/ 58 h 772"/>
                <a:gd name="T62" fmla="*/ 75 w 461"/>
                <a:gd name="T63" fmla="*/ 45 h 772"/>
                <a:gd name="T64" fmla="*/ 72 w 461"/>
                <a:gd name="T65" fmla="*/ 34 h 772"/>
                <a:gd name="T66" fmla="*/ 68 w 461"/>
                <a:gd name="T67" fmla="*/ 23 h 772"/>
                <a:gd name="T68" fmla="*/ 63 w 461"/>
                <a:gd name="T69" fmla="*/ 15 h 772"/>
                <a:gd name="T70" fmla="*/ 57 w 461"/>
                <a:gd name="T71" fmla="*/ 8 h 772"/>
                <a:gd name="T72" fmla="*/ 50 w 461"/>
                <a:gd name="T73" fmla="*/ 3 h 772"/>
                <a:gd name="T74" fmla="*/ 43 w 461"/>
                <a:gd name="T75" fmla="*/ 0 h 772"/>
                <a:gd name="T76" fmla="*/ 35 w 461"/>
                <a:gd name="T77" fmla="*/ 0 h 772"/>
                <a:gd name="T78" fmla="*/ 27 w 461"/>
                <a:gd name="T79" fmla="*/ 3 h 772"/>
                <a:gd name="T80" fmla="*/ 20 w 461"/>
                <a:gd name="T81" fmla="*/ 8 h 772"/>
                <a:gd name="T82" fmla="*/ 14 w 461"/>
                <a:gd name="T83" fmla="*/ 15 h 772"/>
                <a:gd name="T84" fmla="*/ 9 w 461"/>
                <a:gd name="T85" fmla="*/ 23 h 772"/>
                <a:gd name="T86" fmla="*/ 5 w 461"/>
                <a:gd name="T87" fmla="*/ 34 h 772"/>
                <a:gd name="T88" fmla="*/ 2 w 461"/>
                <a:gd name="T89" fmla="*/ 45 h 772"/>
                <a:gd name="T90" fmla="*/ 0 w 461"/>
                <a:gd name="T91" fmla="*/ 58 h 772"/>
                <a:gd name="T92" fmla="*/ 0 w 461"/>
                <a:gd name="T93" fmla="*/ 72 h 772"/>
                <a:gd name="T94" fmla="*/ 2 w 461"/>
                <a:gd name="T95" fmla="*/ 84 h 772"/>
                <a:gd name="T96" fmla="*/ 5 w 461"/>
                <a:gd name="T97" fmla="*/ 96 h 772"/>
                <a:gd name="T98" fmla="*/ 9 w 461"/>
                <a:gd name="T99" fmla="*/ 106 h 772"/>
                <a:gd name="T100" fmla="*/ 14 w 461"/>
                <a:gd name="T101" fmla="*/ 114 h 772"/>
                <a:gd name="T102" fmla="*/ 20 w 461"/>
                <a:gd name="T103" fmla="*/ 121 h 772"/>
                <a:gd name="T104" fmla="*/ 27 w 461"/>
                <a:gd name="T105" fmla="*/ 126 h 772"/>
                <a:gd name="T106" fmla="*/ 35 w 461"/>
                <a:gd name="T107" fmla="*/ 129 h 7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1" h="772">
                  <a:moveTo>
                    <a:pt x="231" y="117"/>
                  </a:moveTo>
                  <a:lnTo>
                    <a:pt x="240" y="117"/>
                  </a:lnTo>
                  <a:lnTo>
                    <a:pt x="249" y="118"/>
                  </a:lnTo>
                  <a:lnTo>
                    <a:pt x="256" y="119"/>
                  </a:lnTo>
                  <a:lnTo>
                    <a:pt x="265" y="122"/>
                  </a:lnTo>
                  <a:lnTo>
                    <a:pt x="272" y="124"/>
                  </a:lnTo>
                  <a:lnTo>
                    <a:pt x="280" y="128"/>
                  </a:lnTo>
                  <a:lnTo>
                    <a:pt x="287" y="133"/>
                  </a:lnTo>
                  <a:lnTo>
                    <a:pt x="295" y="137"/>
                  </a:lnTo>
                  <a:lnTo>
                    <a:pt x="301" y="142"/>
                  </a:lnTo>
                  <a:lnTo>
                    <a:pt x="309" y="149"/>
                  </a:lnTo>
                  <a:lnTo>
                    <a:pt x="315" y="155"/>
                  </a:lnTo>
                  <a:lnTo>
                    <a:pt x="321" y="162"/>
                  </a:lnTo>
                  <a:lnTo>
                    <a:pt x="333" y="178"/>
                  </a:lnTo>
                  <a:lnTo>
                    <a:pt x="345" y="195"/>
                  </a:lnTo>
                  <a:lnTo>
                    <a:pt x="354" y="215"/>
                  </a:lnTo>
                  <a:lnTo>
                    <a:pt x="363" y="235"/>
                  </a:lnTo>
                  <a:lnTo>
                    <a:pt x="369" y="258"/>
                  </a:lnTo>
                  <a:lnTo>
                    <a:pt x="376" y="282"/>
                  </a:lnTo>
                  <a:lnTo>
                    <a:pt x="381" y="306"/>
                  </a:lnTo>
                  <a:lnTo>
                    <a:pt x="385" y="332"/>
                  </a:lnTo>
                  <a:lnTo>
                    <a:pt x="387" y="358"/>
                  </a:lnTo>
                  <a:lnTo>
                    <a:pt x="388" y="386"/>
                  </a:lnTo>
                  <a:lnTo>
                    <a:pt x="387" y="414"/>
                  </a:lnTo>
                  <a:lnTo>
                    <a:pt x="385" y="441"/>
                  </a:lnTo>
                  <a:lnTo>
                    <a:pt x="381" y="467"/>
                  </a:lnTo>
                  <a:lnTo>
                    <a:pt x="376" y="492"/>
                  </a:lnTo>
                  <a:lnTo>
                    <a:pt x="369" y="516"/>
                  </a:lnTo>
                  <a:lnTo>
                    <a:pt x="363" y="538"/>
                  </a:lnTo>
                  <a:lnTo>
                    <a:pt x="354" y="560"/>
                  </a:lnTo>
                  <a:lnTo>
                    <a:pt x="345" y="579"/>
                  </a:lnTo>
                  <a:lnTo>
                    <a:pt x="333" y="597"/>
                  </a:lnTo>
                  <a:lnTo>
                    <a:pt x="321" y="612"/>
                  </a:lnTo>
                  <a:lnTo>
                    <a:pt x="315" y="619"/>
                  </a:lnTo>
                  <a:lnTo>
                    <a:pt x="309" y="626"/>
                  </a:lnTo>
                  <a:lnTo>
                    <a:pt x="301" y="632"/>
                  </a:lnTo>
                  <a:lnTo>
                    <a:pt x="295" y="638"/>
                  </a:lnTo>
                  <a:lnTo>
                    <a:pt x="287" y="642"/>
                  </a:lnTo>
                  <a:lnTo>
                    <a:pt x="280" y="646"/>
                  </a:lnTo>
                  <a:lnTo>
                    <a:pt x="272" y="651"/>
                  </a:lnTo>
                  <a:lnTo>
                    <a:pt x="265" y="653"/>
                  </a:lnTo>
                  <a:lnTo>
                    <a:pt x="256" y="656"/>
                  </a:lnTo>
                  <a:lnTo>
                    <a:pt x="249" y="657"/>
                  </a:lnTo>
                  <a:lnTo>
                    <a:pt x="240" y="658"/>
                  </a:lnTo>
                  <a:lnTo>
                    <a:pt x="231" y="658"/>
                  </a:lnTo>
                  <a:lnTo>
                    <a:pt x="223" y="658"/>
                  </a:lnTo>
                  <a:lnTo>
                    <a:pt x="214" y="657"/>
                  </a:lnTo>
                  <a:lnTo>
                    <a:pt x="206" y="656"/>
                  </a:lnTo>
                  <a:lnTo>
                    <a:pt x="198" y="653"/>
                  </a:lnTo>
                  <a:lnTo>
                    <a:pt x="190" y="651"/>
                  </a:lnTo>
                  <a:lnTo>
                    <a:pt x="183" y="646"/>
                  </a:lnTo>
                  <a:lnTo>
                    <a:pt x="175" y="642"/>
                  </a:lnTo>
                  <a:lnTo>
                    <a:pt x="168" y="638"/>
                  </a:lnTo>
                  <a:lnTo>
                    <a:pt x="161" y="632"/>
                  </a:lnTo>
                  <a:lnTo>
                    <a:pt x="154" y="626"/>
                  </a:lnTo>
                  <a:lnTo>
                    <a:pt x="147" y="619"/>
                  </a:lnTo>
                  <a:lnTo>
                    <a:pt x="141" y="612"/>
                  </a:lnTo>
                  <a:lnTo>
                    <a:pt x="129" y="597"/>
                  </a:lnTo>
                  <a:lnTo>
                    <a:pt x="118" y="579"/>
                  </a:lnTo>
                  <a:lnTo>
                    <a:pt x="108" y="560"/>
                  </a:lnTo>
                  <a:lnTo>
                    <a:pt x="100" y="538"/>
                  </a:lnTo>
                  <a:lnTo>
                    <a:pt x="92" y="516"/>
                  </a:lnTo>
                  <a:lnTo>
                    <a:pt x="87" y="492"/>
                  </a:lnTo>
                  <a:lnTo>
                    <a:pt x="81" y="467"/>
                  </a:lnTo>
                  <a:lnTo>
                    <a:pt x="78" y="441"/>
                  </a:lnTo>
                  <a:lnTo>
                    <a:pt x="76" y="414"/>
                  </a:lnTo>
                  <a:lnTo>
                    <a:pt x="75" y="386"/>
                  </a:lnTo>
                  <a:lnTo>
                    <a:pt x="76" y="358"/>
                  </a:lnTo>
                  <a:lnTo>
                    <a:pt x="78" y="332"/>
                  </a:lnTo>
                  <a:lnTo>
                    <a:pt x="81" y="306"/>
                  </a:lnTo>
                  <a:lnTo>
                    <a:pt x="87" y="282"/>
                  </a:lnTo>
                  <a:lnTo>
                    <a:pt x="92" y="258"/>
                  </a:lnTo>
                  <a:lnTo>
                    <a:pt x="100" y="235"/>
                  </a:lnTo>
                  <a:lnTo>
                    <a:pt x="108" y="215"/>
                  </a:lnTo>
                  <a:lnTo>
                    <a:pt x="118" y="195"/>
                  </a:lnTo>
                  <a:lnTo>
                    <a:pt x="129" y="178"/>
                  </a:lnTo>
                  <a:lnTo>
                    <a:pt x="141" y="162"/>
                  </a:lnTo>
                  <a:lnTo>
                    <a:pt x="147" y="155"/>
                  </a:lnTo>
                  <a:lnTo>
                    <a:pt x="154" y="149"/>
                  </a:lnTo>
                  <a:lnTo>
                    <a:pt x="161" y="142"/>
                  </a:lnTo>
                  <a:lnTo>
                    <a:pt x="168" y="137"/>
                  </a:lnTo>
                  <a:lnTo>
                    <a:pt x="175" y="133"/>
                  </a:lnTo>
                  <a:lnTo>
                    <a:pt x="183" y="128"/>
                  </a:lnTo>
                  <a:lnTo>
                    <a:pt x="190" y="124"/>
                  </a:lnTo>
                  <a:lnTo>
                    <a:pt x="198" y="122"/>
                  </a:lnTo>
                  <a:lnTo>
                    <a:pt x="206" y="119"/>
                  </a:lnTo>
                  <a:lnTo>
                    <a:pt x="214" y="118"/>
                  </a:lnTo>
                  <a:lnTo>
                    <a:pt x="223" y="117"/>
                  </a:lnTo>
                  <a:lnTo>
                    <a:pt x="231" y="117"/>
                  </a:lnTo>
                  <a:close/>
                  <a:moveTo>
                    <a:pt x="231" y="772"/>
                  </a:moveTo>
                  <a:lnTo>
                    <a:pt x="243" y="772"/>
                  </a:lnTo>
                  <a:lnTo>
                    <a:pt x="255" y="770"/>
                  </a:lnTo>
                  <a:lnTo>
                    <a:pt x="266" y="768"/>
                  </a:lnTo>
                  <a:lnTo>
                    <a:pt x="278" y="765"/>
                  </a:lnTo>
                  <a:lnTo>
                    <a:pt x="288" y="761"/>
                  </a:lnTo>
                  <a:lnTo>
                    <a:pt x="299" y="755"/>
                  </a:lnTo>
                  <a:lnTo>
                    <a:pt x="310" y="750"/>
                  </a:lnTo>
                  <a:lnTo>
                    <a:pt x="321" y="742"/>
                  </a:lnTo>
                  <a:lnTo>
                    <a:pt x="331" y="735"/>
                  </a:lnTo>
                  <a:lnTo>
                    <a:pt x="341" y="727"/>
                  </a:lnTo>
                  <a:lnTo>
                    <a:pt x="351" y="717"/>
                  </a:lnTo>
                  <a:lnTo>
                    <a:pt x="360" y="708"/>
                  </a:lnTo>
                  <a:lnTo>
                    <a:pt x="369" y="697"/>
                  </a:lnTo>
                  <a:lnTo>
                    <a:pt x="378" y="685"/>
                  </a:lnTo>
                  <a:lnTo>
                    <a:pt x="386" y="673"/>
                  </a:lnTo>
                  <a:lnTo>
                    <a:pt x="394" y="661"/>
                  </a:lnTo>
                  <a:lnTo>
                    <a:pt x="402" y="647"/>
                  </a:lnTo>
                  <a:lnTo>
                    <a:pt x="409" y="633"/>
                  </a:lnTo>
                  <a:lnTo>
                    <a:pt x="416" y="619"/>
                  </a:lnTo>
                  <a:lnTo>
                    <a:pt x="422" y="604"/>
                  </a:lnTo>
                  <a:lnTo>
                    <a:pt x="428" y="589"/>
                  </a:lnTo>
                  <a:lnTo>
                    <a:pt x="434" y="573"/>
                  </a:lnTo>
                  <a:lnTo>
                    <a:pt x="439" y="556"/>
                  </a:lnTo>
                  <a:lnTo>
                    <a:pt x="444" y="539"/>
                  </a:lnTo>
                  <a:lnTo>
                    <a:pt x="447" y="521"/>
                  </a:lnTo>
                  <a:lnTo>
                    <a:pt x="451" y="504"/>
                  </a:lnTo>
                  <a:lnTo>
                    <a:pt x="455" y="485"/>
                  </a:lnTo>
                  <a:lnTo>
                    <a:pt x="457" y="467"/>
                  </a:lnTo>
                  <a:lnTo>
                    <a:pt x="459" y="448"/>
                  </a:lnTo>
                  <a:lnTo>
                    <a:pt x="460" y="428"/>
                  </a:lnTo>
                  <a:lnTo>
                    <a:pt x="461" y="409"/>
                  </a:lnTo>
                  <a:lnTo>
                    <a:pt x="461" y="388"/>
                  </a:lnTo>
                  <a:lnTo>
                    <a:pt x="461" y="368"/>
                  </a:lnTo>
                  <a:lnTo>
                    <a:pt x="460" y="348"/>
                  </a:lnTo>
                  <a:lnTo>
                    <a:pt x="459" y="329"/>
                  </a:lnTo>
                  <a:lnTo>
                    <a:pt x="457" y="310"/>
                  </a:lnTo>
                  <a:lnTo>
                    <a:pt x="455" y="290"/>
                  </a:lnTo>
                  <a:lnTo>
                    <a:pt x="451" y="272"/>
                  </a:lnTo>
                  <a:lnTo>
                    <a:pt x="448" y="254"/>
                  </a:lnTo>
                  <a:lnTo>
                    <a:pt x="444" y="236"/>
                  </a:lnTo>
                  <a:lnTo>
                    <a:pt x="440" y="219"/>
                  </a:lnTo>
                  <a:lnTo>
                    <a:pt x="434" y="202"/>
                  </a:lnTo>
                  <a:lnTo>
                    <a:pt x="429" y="186"/>
                  </a:lnTo>
                  <a:lnTo>
                    <a:pt x="423" y="170"/>
                  </a:lnTo>
                  <a:lnTo>
                    <a:pt x="417" y="155"/>
                  </a:lnTo>
                  <a:lnTo>
                    <a:pt x="409" y="140"/>
                  </a:lnTo>
                  <a:lnTo>
                    <a:pt x="403" y="126"/>
                  </a:lnTo>
                  <a:lnTo>
                    <a:pt x="395" y="112"/>
                  </a:lnTo>
                  <a:lnTo>
                    <a:pt x="387" y="100"/>
                  </a:lnTo>
                  <a:lnTo>
                    <a:pt x="379" y="87"/>
                  </a:lnTo>
                  <a:lnTo>
                    <a:pt x="371" y="77"/>
                  </a:lnTo>
                  <a:lnTo>
                    <a:pt x="361" y="66"/>
                  </a:lnTo>
                  <a:lnTo>
                    <a:pt x="352" y="55"/>
                  </a:lnTo>
                  <a:lnTo>
                    <a:pt x="342" y="46"/>
                  </a:lnTo>
                  <a:lnTo>
                    <a:pt x="333" y="38"/>
                  </a:lnTo>
                  <a:lnTo>
                    <a:pt x="322" y="30"/>
                  </a:lnTo>
                  <a:lnTo>
                    <a:pt x="311" y="23"/>
                  </a:lnTo>
                  <a:lnTo>
                    <a:pt x="300" y="17"/>
                  </a:lnTo>
                  <a:lnTo>
                    <a:pt x="290" y="12"/>
                  </a:lnTo>
                  <a:lnTo>
                    <a:pt x="279" y="8"/>
                  </a:lnTo>
                  <a:lnTo>
                    <a:pt x="267" y="4"/>
                  </a:lnTo>
                  <a:lnTo>
                    <a:pt x="255" y="1"/>
                  </a:lnTo>
                  <a:lnTo>
                    <a:pt x="243" y="0"/>
                  </a:lnTo>
                  <a:lnTo>
                    <a:pt x="231" y="0"/>
                  </a:lnTo>
                  <a:lnTo>
                    <a:pt x="219" y="0"/>
                  </a:lnTo>
                  <a:lnTo>
                    <a:pt x="207" y="1"/>
                  </a:lnTo>
                  <a:lnTo>
                    <a:pt x="196" y="4"/>
                  </a:lnTo>
                  <a:lnTo>
                    <a:pt x="184" y="8"/>
                  </a:lnTo>
                  <a:lnTo>
                    <a:pt x="173" y="12"/>
                  </a:lnTo>
                  <a:lnTo>
                    <a:pt x="162" y="17"/>
                  </a:lnTo>
                  <a:lnTo>
                    <a:pt x="151" y="23"/>
                  </a:lnTo>
                  <a:lnTo>
                    <a:pt x="141" y="30"/>
                  </a:lnTo>
                  <a:lnTo>
                    <a:pt x="130" y="38"/>
                  </a:lnTo>
                  <a:lnTo>
                    <a:pt x="120" y="46"/>
                  </a:lnTo>
                  <a:lnTo>
                    <a:pt x="110" y="55"/>
                  </a:lnTo>
                  <a:lnTo>
                    <a:pt x="102" y="66"/>
                  </a:lnTo>
                  <a:lnTo>
                    <a:pt x="92" y="77"/>
                  </a:lnTo>
                  <a:lnTo>
                    <a:pt x="83" y="87"/>
                  </a:lnTo>
                  <a:lnTo>
                    <a:pt x="75" y="100"/>
                  </a:lnTo>
                  <a:lnTo>
                    <a:pt x="67" y="112"/>
                  </a:lnTo>
                  <a:lnTo>
                    <a:pt x="60" y="126"/>
                  </a:lnTo>
                  <a:lnTo>
                    <a:pt x="52" y="140"/>
                  </a:lnTo>
                  <a:lnTo>
                    <a:pt x="46" y="155"/>
                  </a:lnTo>
                  <a:lnTo>
                    <a:pt x="39" y="170"/>
                  </a:lnTo>
                  <a:lnTo>
                    <a:pt x="34" y="186"/>
                  </a:lnTo>
                  <a:lnTo>
                    <a:pt x="28" y="202"/>
                  </a:lnTo>
                  <a:lnTo>
                    <a:pt x="23" y="219"/>
                  </a:lnTo>
                  <a:lnTo>
                    <a:pt x="19" y="236"/>
                  </a:lnTo>
                  <a:lnTo>
                    <a:pt x="14" y="254"/>
                  </a:lnTo>
                  <a:lnTo>
                    <a:pt x="11" y="272"/>
                  </a:lnTo>
                  <a:lnTo>
                    <a:pt x="8" y="290"/>
                  </a:lnTo>
                  <a:lnTo>
                    <a:pt x="6" y="310"/>
                  </a:lnTo>
                  <a:lnTo>
                    <a:pt x="3" y="329"/>
                  </a:lnTo>
                  <a:lnTo>
                    <a:pt x="2" y="348"/>
                  </a:lnTo>
                  <a:lnTo>
                    <a:pt x="1" y="368"/>
                  </a:lnTo>
                  <a:lnTo>
                    <a:pt x="0" y="388"/>
                  </a:lnTo>
                  <a:lnTo>
                    <a:pt x="1" y="409"/>
                  </a:lnTo>
                  <a:lnTo>
                    <a:pt x="2" y="428"/>
                  </a:lnTo>
                  <a:lnTo>
                    <a:pt x="3" y="448"/>
                  </a:lnTo>
                  <a:lnTo>
                    <a:pt x="6" y="467"/>
                  </a:lnTo>
                  <a:lnTo>
                    <a:pt x="8" y="485"/>
                  </a:lnTo>
                  <a:lnTo>
                    <a:pt x="11" y="504"/>
                  </a:lnTo>
                  <a:lnTo>
                    <a:pt x="14" y="521"/>
                  </a:lnTo>
                  <a:lnTo>
                    <a:pt x="19" y="539"/>
                  </a:lnTo>
                  <a:lnTo>
                    <a:pt x="24" y="556"/>
                  </a:lnTo>
                  <a:lnTo>
                    <a:pt x="28" y="573"/>
                  </a:lnTo>
                  <a:lnTo>
                    <a:pt x="34" y="589"/>
                  </a:lnTo>
                  <a:lnTo>
                    <a:pt x="40" y="604"/>
                  </a:lnTo>
                  <a:lnTo>
                    <a:pt x="47" y="619"/>
                  </a:lnTo>
                  <a:lnTo>
                    <a:pt x="53" y="633"/>
                  </a:lnTo>
                  <a:lnTo>
                    <a:pt x="61" y="647"/>
                  </a:lnTo>
                  <a:lnTo>
                    <a:pt x="68" y="661"/>
                  </a:lnTo>
                  <a:lnTo>
                    <a:pt x="76" y="673"/>
                  </a:lnTo>
                  <a:lnTo>
                    <a:pt x="84" y="685"/>
                  </a:lnTo>
                  <a:lnTo>
                    <a:pt x="93" y="697"/>
                  </a:lnTo>
                  <a:lnTo>
                    <a:pt x="103" y="708"/>
                  </a:lnTo>
                  <a:lnTo>
                    <a:pt x="111" y="717"/>
                  </a:lnTo>
                  <a:lnTo>
                    <a:pt x="121" y="727"/>
                  </a:lnTo>
                  <a:lnTo>
                    <a:pt x="131" y="735"/>
                  </a:lnTo>
                  <a:lnTo>
                    <a:pt x="142" y="742"/>
                  </a:lnTo>
                  <a:lnTo>
                    <a:pt x="152" y="750"/>
                  </a:lnTo>
                  <a:lnTo>
                    <a:pt x="162" y="755"/>
                  </a:lnTo>
                  <a:lnTo>
                    <a:pt x="174" y="761"/>
                  </a:lnTo>
                  <a:lnTo>
                    <a:pt x="185" y="765"/>
                  </a:lnTo>
                  <a:lnTo>
                    <a:pt x="196" y="768"/>
                  </a:lnTo>
                  <a:lnTo>
                    <a:pt x="207" y="770"/>
                  </a:lnTo>
                  <a:lnTo>
                    <a:pt x="219" y="772"/>
                  </a:lnTo>
                  <a:lnTo>
                    <a:pt x="231" y="772"/>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49" name="Freeform 59">
              <a:extLst>
                <a:ext uri="{FF2B5EF4-FFF2-40B4-BE49-F238E27FC236}">
                  <a16:creationId xmlns:a16="http://schemas.microsoft.com/office/drawing/2014/main" id="{D339D409-528C-49EB-A173-4C95C6C577AB}"/>
                </a:ext>
              </a:extLst>
            </p:cNvPr>
            <p:cNvSpPr>
              <a:spLocks noChangeAspect="1"/>
            </p:cNvSpPr>
            <p:nvPr/>
          </p:nvSpPr>
          <p:spPr bwMode="black">
            <a:xfrm>
              <a:off x="2153" y="3764"/>
              <a:ext cx="59" cy="126"/>
            </a:xfrm>
            <a:custGeom>
              <a:avLst/>
              <a:gdLst>
                <a:gd name="T0" fmla="*/ 15 w 352"/>
                <a:gd name="T1" fmla="*/ 14 h 754"/>
                <a:gd name="T2" fmla="*/ 18 w 352"/>
                <a:gd name="T3" fmla="*/ 9 h 754"/>
                <a:gd name="T4" fmla="*/ 21 w 352"/>
                <a:gd name="T5" fmla="*/ 6 h 754"/>
                <a:gd name="T6" fmla="*/ 23 w 352"/>
                <a:gd name="T7" fmla="*/ 4 h 754"/>
                <a:gd name="T8" fmla="*/ 26 w 352"/>
                <a:gd name="T9" fmla="*/ 2 h 754"/>
                <a:gd name="T10" fmla="*/ 29 w 352"/>
                <a:gd name="T11" fmla="*/ 1 h 754"/>
                <a:gd name="T12" fmla="*/ 33 w 352"/>
                <a:gd name="T13" fmla="*/ 0 h 754"/>
                <a:gd name="T14" fmla="*/ 36 w 352"/>
                <a:gd name="T15" fmla="*/ 0 h 754"/>
                <a:gd name="T16" fmla="*/ 40 w 352"/>
                <a:gd name="T17" fmla="*/ 1 h 754"/>
                <a:gd name="T18" fmla="*/ 43 w 352"/>
                <a:gd name="T19" fmla="*/ 2 h 754"/>
                <a:gd name="T20" fmla="*/ 45 w 352"/>
                <a:gd name="T21" fmla="*/ 3 h 754"/>
                <a:gd name="T22" fmla="*/ 48 w 352"/>
                <a:gd name="T23" fmla="*/ 5 h 754"/>
                <a:gd name="T24" fmla="*/ 50 w 352"/>
                <a:gd name="T25" fmla="*/ 8 h 754"/>
                <a:gd name="T26" fmla="*/ 52 w 352"/>
                <a:gd name="T27" fmla="*/ 11 h 754"/>
                <a:gd name="T28" fmla="*/ 54 w 352"/>
                <a:gd name="T29" fmla="*/ 14 h 754"/>
                <a:gd name="T30" fmla="*/ 56 w 352"/>
                <a:gd name="T31" fmla="*/ 20 h 754"/>
                <a:gd name="T32" fmla="*/ 57 w 352"/>
                <a:gd name="T33" fmla="*/ 28 h 754"/>
                <a:gd name="T34" fmla="*/ 58 w 352"/>
                <a:gd name="T35" fmla="*/ 37 h 754"/>
                <a:gd name="T36" fmla="*/ 59 w 352"/>
                <a:gd name="T37" fmla="*/ 48 h 754"/>
                <a:gd name="T38" fmla="*/ 59 w 352"/>
                <a:gd name="T39" fmla="*/ 126 h 754"/>
                <a:gd name="T40" fmla="*/ 47 w 352"/>
                <a:gd name="T41" fmla="*/ 57 h 754"/>
                <a:gd name="T42" fmla="*/ 46 w 352"/>
                <a:gd name="T43" fmla="*/ 43 h 754"/>
                <a:gd name="T44" fmla="*/ 46 w 352"/>
                <a:gd name="T45" fmla="*/ 36 h 754"/>
                <a:gd name="T46" fmla="*/ 44 w 352"/>
                <a:gd name="T47" fmla="*/ 31 h 754"/>
                <a:gd name="T48" fmla="*/ 42 w 352"/>
                <a:gd name="T49" fmla="*/ 26 h 754"/>
                <a:gd name="T50" fmla="*/ 41 w 352"/>
                <a:gd name="T51" fmla="*/ 24 h 754"/>
                <a:gd name="T52" fmla="*/ 40 w 352"/>
                <a:gd name="T53" fmla="*/ 23 h 754"/>
                <a:gd name="T54" fmla="*/ 38 w 352"/>
                <a:gd name="T55" fmla="*/ 21 h 754"/>
                <a:gd name="T56" fmla="*/ 36 w 352"/>
                <a:gd name="T57" fmla="*/ 20 h 754"/>
                <a:gd name="T58" fmla="*/ 34 w 352"/>
                <a:gd name="T59" fmla="*/ 20 h 754"/>
                <a:gd name="T60" fmla="*/ 31 w 352"/>
                <a:gd name="T61" fmla="*/ 20 h 754"/>
                <a:gd name="T62" fmla="*/ 28 w 352"/>
                <a:gd name="T63" fmla="*/ 20 h 754"/>
                <a:gd name="T64" fmla="*/ 25 w 352"/>
                <a:gd name="T65" fmla="*/ 21 h 754"/>
                <a:gd name="T66" fmla="*/ 23 w 352"/>
                <a:gd name="T67" fmla="*/ 22 h 754"/>
                <a:gd name="T68" fmla="*/ 21 w 352"/>
                <a:gd name="T69" fmla="*/ 24 h 754"/>
                <a:gd name="T70" fmla="*/ 19 w 352"/>
                <a:gd name="T71" fmla="*/ 26 h 754"/>
                <a:gd name="T72" fmla="*/ 18 w 352"/>
                <a:gd name="T73" fmla="*/ 29 h 754"/>
                <a:gd name="T74" fmla="*/ 16 w 352"/>
                <a:gd name="T75" fmla="*/ 35 h 754"/>
                <a:gd name="T76" fmla="*/ 14 w 352"/>
                <a:gd name="T77" fmla="*/ 43 h 754"/>
                <a:gd name="T78" fmla="*/ 13 w 352"/>
                <a:gd name="T79" fmla="*/ 51 h 754"/>
                <a:gd name="T80" fmla="*/ 13 w 352"/>
                <a:gd name="T81" fmla="*/ 68 h 754"/>
                <a:gd name="T82" fmla="*/ 0 w 352"/>
                <a:gd name="T83" fmla="*/ 126 h 754"/>
                <a:gd name="T84" fmla="*/ 13 w 352"/>
                <a:gd name="T85" fmla="*/ 3 h 754"/>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352" h="754">
                  <a:moveTo>
                    <a:pt x="77" y="108"/>
                  </a:moveTo>
                  <a:lnTo>
                    <a:pt x="90" y="84"/>
                  </a:lnTo>
                  <a:lnTo>
                    <a:pt x="103" y="63"/>
                  </a:lnTo>
                  <a:lnTo>
                    <a:pt x="110" y="53"/>
                  </a:lnTo>
                  <a:lnTo>
                    <a:pt x="117" y="43"/>
                  </a:lnTo>
                  <a:lnTo>
                    <a:pt x="125" y="36"/>
                  </a:lnTo>
                  <a:lnTo>
                    <a:pt x="132" y="28"/>
                  </a:lnTo>
                  <a:lnTo>
                    <a:pt x="140" y="22"/>
                  </a:lnTo>
                  <a:lnTo>
                    <a:pt x="148" y="16"/>
                  </a:lnTo>
                  <a:lnTo>
                    <a:pt x="157" y="11"/>
                  </a:lnTo>
                  <a:lnTo>
                    <a:pt x="166" y="6"/>
                  </a:lnTo>
                  <a:lnTo>
                    <a:pt x="174" y="3"/>
                  </a:lnTo>
                  <a:lnTo>
                    <a:pt x="184" y="1"/>
                  </a:lnTo>
                  <a:lnTo>
                    <a:pt x="194" y="0"/>
                  </a:lnTo>
                  <a:lnTo>
                    <a:pt x="205" y="0"/>
                  </a:lnTo>
                  <a:lnTo>
                    <a:pt x="215" y="0"/>
                  </a:lnTo>
                  <a:lnTo>
                    <a:pt x="226" y="1"/>
                  </a:lnTo>
                  <a:lnTo>
                    <a:pt x="236" y="3"/>
                  </a:lnTo>
                  <a:lnTo>
                    <a:pt x="246" y="6"/>
                  </a:lnTo>
                  <a:lnTo>
                    <a:pt x="255" y="10"/>
                  </a:lnTo>
                  <a:lnTo>
                    <a:pt x="263" y="14"/>
                  </a:lnTo>
                  <a:lnTo>
                    <a:pt x="271" y="19"/>
                  </a:lnTo>
                  <a:lnTo>
                    <a:pt x="279" y="25"/>
                  </a:lnTo>
                  <a:lnTo>
                    <a:pt x="287" y="31"/>
                  </a:lnTo>
                  <a:lnTo>
                    <a:pt x="293" y="39"/>
                  </a:lnTo>
                  <a:lnTo>
                    <a:pt x="300" y="46"/>
                  </a:lnTo>
                  <a:lnTo>
                    <a:pt x="305" y="55"/>
                  </a:lnTo>
                  <a:lnTo>
                    <a:pt x="310" y="64"/>
                  </a:lnTo>
                  <a:lnTo>
                    <a:pt x="316" y="73"/>
                  </a:lnTo>
                  <a:lnTo>
                    <a:pt x="320" y="83"/>
                  </a:lnTo>
                  <a:lnTo>
                    <a:pt x="324" y="94"/>
                  </a:lnTo>
                  <a:lnTo>
                    <a:pt x="332" y="117"/>
                  </a:lnTo>
                  <a:lnTo>
                    <a:pt x="338" y="141"/>
                  </a:lnTo>
                  <a:lnTo>
                    <a:pt x="343" y="167"/>
                  </a:lnTo>
                  <a:lnTo>
                    <a:pt x="347" y="195"/>
                  </a:lnTo>
                  <a:lnTo>
                    <a:pt x="349" y="224"/>
                  </a:lnTo>
                  <a:lnTo>
                    <a:pt x="351" y="255"/>
                  </a:lnTo>
                  <a:lnTo>
                    <a:pt x="352" y="285"/>
                  </a:lnTo>
                  <a:lnTo>
                    <a:pt x="352" y="317"/>
                  </a:lnTo>
                  <a:lnTo>
                    <a:pt x="352" y="754"/>
                  </a:lnTo>
                  <a:lnTo>
                    <a:pt x="279" y="754"/>
                  </a:lnTo>
                  <a:lnTo>
                    <a:pt x="279" y="341"/>
                  </a:lnTo>
                  <a:lnTo>
                    <a:pt x="278" y="297"/>
                  </a:lnTo>
                  <a:lnTo>
                    <a:pt x="277" y="256"/>
                  </a:lnTo>
                  <a:lnTo>
                    <a:pt x="275" y="236"/>
                  </a:lnTo>
                  <a:lnTo>
                    <a:pt x="273" y="218"/>
                  </a:lnTo>
                  <a:lnTo>
                    <a:pt x="269" y="200"/>
                  </a:lnTo>
                  <a:lnTo>
                    <a:pt x="265" y="183"/>
                  </a:lnTo>
                  <a:lnTo>
                    <a:pt x="260" y="169"/>
                  </a:lnTo>
                  <a:lnTo>
                    <a:pt x="253" y="155"/>
                  </a:lnTo>
                  <a:lnTo>
                    <a:pt x="250" y="150"/>
                  </a:lnTo>
                  <a:lnTo>
                    <a:pt x="247" y="145"/>
                  </a:lnTo>
                  <a:lnTo>
                    <a:pt x="242" y="139"/>
                  </a:lnTo>
                  <a:lnTo>
                    <a:pt x="237" y="135"/>
                  </a:lnTo>
                  <a:lnTo>
                    <a:pt x="233" y="131"/>
                  </a:lnTo>
                  <a:lnTo>
                    <a:pt x="227" y="126"/>
                  </a:lnTo>
                  <a:lnTo>
                    <a:pt x="221" y="123"/>
                  </a:lnTo>
                  <a:lnTo>
                    <a:pt x="215" y="121"/>
                  </a:lnTo>
                  <a:lnTo>
                    <a:pt x="209" y="119"/>
                  </a:lnTo>
                  <a:lnTo>
                    <a:pt x="201" y="118"/>
                  </a:lnTo>
                  <a:lnTo>
                    <a:pt x="194" y="117"/>
                  </a:lnTo>
                  <a:lnTo>
                    <a:pt x="186" y="117"/>
                  </a:lnTo>
                  <a:lnTo>
                    <a:pt x="176" y="117"/>
                  </a:lnTo>
                  <a:lnTo>
                    <a:pt x="168" y="118"/>
                  </a:lnTo>
                  <a:lnTo>
                    <a:pt x="159" y="120"/>
                  </a:lnTo>
                  <a:lnTo>
                    <a:pt x="152" y="123"/>
                  </a:lnTo>
                  <a:lnTo>
                    <a:pt x="144" y="127"/>
                  </a:lnTo>
                  <a:lnTo>
                    <a:pt x="138" y="132"/>
                  </a:lnTo>
                  <a:lnTo>
                    <a:pt x="131" y="137"/>
                  </a:lnTo>
                  <a:lnTo>
                    <a:pt x="126" y="142"/>
                  </a:lnTo>
                  <a:lnTo>
                    <a:pt x="120" y="150"/>
                  </a:lnTo>
                  <a:lnTo>
                    <a:pt x="115" y="156"/>
                  </a:lnTo>
                  <a:lnTo>
                    <a:pt x="111" y="165"/>
                  </a:lnTo>
                  <a:lnTo>
                    <a:pt x="106" y="173"/>
                  </a:lnTo>
                  <a:lnTo>
                    <a:pt x="99" y="191"/>
                  </a:lnTo>
                  <a:lnTo>
                    <a:pt x="93" y="211"/>
                  </a:lnTo>
                  <a:lnTo>
                    <a:pt x="88" y="233"/>
                  </a:lnTo>
                  <a:lnTo>
                    <a:pt x="85" y="257"/>
                  </a:lnTo>
                  <a:lnTo>
                    <a:pt x="81" y="280"/>
                  </a:lnTo>
                  <a:lnTo>
                    <a:pt x="79" y="304"/>
                  </a:lnTo>
                  <a:lnTo>
                    <a:pt x="78" y="355"/>
                  </a:lnTo>
                  <a:lnTo>
                    <a:pt x="77" y="405"/>
                  </a:lnTo>
                  <a:lnTo>
                    <a:pt x="77" y="754"/>
                  </a:lnTo>
                  <a:lnTo>
                    <a:pt x="0" y="754"/>
                  </a:lnTo>
                  <a:lnTo>
                    <a:pt x="0" y="20"/>
                  </a:lnTo>
                  <a:lnTo>
                    <a:pt x="77" y="20"/>
                  </a:lnTo>
                  <a:lnTo>
                    <a:pt x="77" y="108"/>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0" name="Freeform 60">
              <a:extLst>
                <a:ext uri="{FF2B5EF4-FFF2-40B4-BE49-F238E27FC236}">
                  <a16:creationId xmlns:a16="http://schemas.microsoft.com/office/drawing/2014/main" id="{87F36D94-4316-4BF3-8CCB-D5EB0F593CE1}"/>
                </a:ext>
              </a:extLst>
            </p:cNvPr>
            <p:cNvSpPr>
              <a:spLocks noChangeAspect="1" noEditPoints="1"/>
            </p:cNvSpPr>
            <p:nvPr/>
          </p:nvSpPr>
          <p:spPr bwMode="black">
            <a:xfrm>
              <a:off x="2226" y="3764"/>
              <a:ext cx="74" cy="129"/>
            </a:xfrm>
            <a:custGeom>
              <a:avLst/>
              <a:gdLst>
                <a:gd name="T0" fmla="*/ 40 w 440"/>
                <a:gd name="T1" fmla="*/ 20 h 772"/>
                <a:gd name="T2" fmla="*/ 44 w 440"/>
                <a:gd name="T3" fmla="*/ 21 h 772"/>
                <a:gd name="T4" fmla="*/ 48 w 440"/>
                <a:gd name="T5" fmla="*/ 23 h 772"/>
                <a:gd name="T6" fmla="*/ 51 w 440"/>
                <a:gd name="T7" fmla="*/ 26 h 772"/>
                <a:gd name="T8" fmla="*/ 55 w 440"/>
                <a:gd name="T9" fmla="*/ 32 h 772"/>
                <a:gd name="T10" fmla="*/ 59 w 440"/>
                <a:gd name="T11" fmla="*/ 42 h 772"/>
                <a:gd name="T12" fmla="*/ 62 w 440"/>
                <a:gd name="T13" fmla="*/ 55 h 772"/>
                <a:gd name="T14" fmla="*/ 62 w 440"/>
                <a:gd name="T15" fmla="*/ 68 h 772"/>
                <a:gd name="T16" fmla="*/ 60 w 440"/>
                <a:gd name="T17" fmla="*/ 81 h 772"/>
                <a:gd name="T18" fmla="*/ 57 w 440"/>
                <a:gd name="T19" fmla="*/ 93 h 772"/>
                <a:gd name="T20" fmla="*/ 52 w 440"/>
                <a:gd name="T21" fmla="*/ 102 h 772"/>
                <a:gd name="T22" fmla="*/ 49 w 440"/>
                <a:gd name="T23" fmla="*/ 105 h 772"/>
                <a:gd name="T24" fmla="*/ 45 w 440"/>
                <a:gd name="T25" fmla="*/ 108 h 772"/>
                <a:gd name="T26" fmla="*/ 41 w 440"/>
                <a:gd name="T27" fmla="*/ 109 h 772"/>
                <a:gd name="T28" fmla="*/ 37 w 440"/>
                <a:gd name="T29" fmla="*/ 110 h 772"/>
                <a:gd name="T30" fmla="*/ 33 w 440"/>
                <a:gd name="T31" fmla="*/ 109 h 772"/>
                <a:gd name="T32" fmla="*/ 29 w 440"/>
                <a:gd name="T33" fmla="*/ 108 h 772"/>
                <a:gd name="T34" fmla="*/ 26 w 440"/>
                <a:gd name="T35" fmla="*/ 105 h 772"/>
                <a:gd name="T36" fmla="*/ 23 w 440"/>
                <a:gd name="T37" fmla="*/ 101 h 772"/>
                <a:gd name="T38" fmla="*/ 18 w 440"/>
                <a:gd name="T39" fmla="*/ 92 h 772"/>
                <a:gd name="T40" fmla="*/ 14 w 440"/>
                <a:gd name="T41" fmla="*/ 81 h 772"/>
                <a:gd name="T42" fmla="*/ 13 w 440"/>
                <a:gd name="T43" fmla="*/ 68 h 772"/>
                <a:gd name="T44" fmla="*/ 13 w 440"/>
                <a:gd name="T45" fmla="*/ 55 h 772"/>
                <a:gd name="T46" fmla="*/ 16 w 440"/>
                <a:gd name="T47" fmla="*/ 43 h 772"/>
                <a:gd name="T48" fmla="*/ 19 w 440"/>
                <a:gd name="T49" fmla="*/ 33 h 772"/>
                <a:gd name="T50" fmla="*/ 25 w 440"/>
                <a:gd name="T51" fmla="*/ 25 h 772"/>
                <a:gd name="T52" fmla="*/ 29 w 440"/>
                <a:gd name="T53" fmla="*/ 21 h 772"/>
                <a:gd name="T54" fmla="*/ 33 w 440"/>
                <a:gd name="T55" fmla="*/ 20 h 772"/>
                <a:gd name="T56" fmla="*/ 37 w 440"/>
                <a:gd name="T57" fmla="*/ 20 h 772"/>
                <a:gd name="T58" fmla="*/ 61 w 440"/>
                <a:gd name="T59" fmla="*/ 21 h 772"/>
                <a:gd name="T60" fmla="*/ 57 w 440"/>
                <a:gd name="T61" fmla="*/ 14 h 772"/>
                <a:gd name="T62" fmla="*/ 53 w 440"/>
                <a:gd name="T63" fmla="*/ 9 h 772"/>
                <a:gd name="T64" fmla="*/ 48 w 440"/>
                <a:gd name="T65" fmla="*/ 4 h 772"/>
                <a:gd name="T66" fmla="*/ 43 w 440"/>
                <a:gd name="T67" fmla="*/ 2 h 772"/>
                <a:gd name="T68" fmla="*/ 38 w 440"/>
                <a:gd name="T69" fmla="*/ 0 h 772"/>
                <a:gd name="T70" fmla="*/ 32 w 440"/>
                <a:gd name="T71" fmla="*/ 0 h 772"/>
                <a:gd name="T72" fmla="*/ 26 w 440"/>
                <a:gd name="T73" fmla="*/ 2 h 772"/>
                <a:gd name="T74" fmla="*/ 21 w 440"/>
                <a:gd name="T75" fmla="*/ 5 h 772"/>
                <a:gd name="T76" fmla="*/ 16 w 440"/>
                <a:gd name="T77" fmla="*/ 10 h 772"/>
                <a:gd name="T78" fmla="*/ 12 w 440"/>
                <a:gd name="T79" fmla="*/ 15 h 772"/>
                <a:gd name="T80" fmla="*/ 8 w 440"/>
                <a:gd name="T81" fmla="*/ 22 h 772"/>
                <a:gd name="T82" fmla="*/ 5 w 440"/>
                <a:gd name="T83" fmla="*/ 29 h 772"/>
                <a:gd name="T84" fmla="*/ 2 w 440"/>
                <a:gd name="T85" fmla="*/ 46 h 772"/>
                <a:gd name="T86" fmla="*/ 0 w 440"/>
                <a:gd name="T87" fmla="*/ 65 h 772"/>
                <a:gd name="T88" fmla="*/ 2 w 440"/>
                <a:gd name="T89" fmla="*/ 83 h 772"/>
                <a:gd name="T90" fmla="*/ 6 w 440"/>
                <a:gd name="T91" fmla="*/ 100 h 772"/>
                <a:gd name="T92" fmla="*/ 9 w 440"/>
                <a:gd name="T93" fmla="*/ 107 h 772"/>
                <a:gd name="T94" fmla="*/ 12 w 440"/>
                <a:gd name="T95" fmla="*/ 114 h 772"/>
                <a:gd name="T96" fmla="*/ 16 w 440"/>
                <a:gd name="T97" fmla="*/ 119 h 772"/>
                <a:gd name="T98" fmla="*/ 21 w 440"/>
                <a:gd name="T99" fmla="*/ 124 h 772"/>
                <a:gd name="T100" fmla="*/ 26 w 440"/>
                <a:gd name="T101" fmla="*/ 127 h 772"/>
                <a:gd name="T102" fmla="*/ 31 w 440"/>
                <a:gd name="T103" fmla="*/ 129 h 772"/>
                <a:gd name="T104" fmla="*/ 37 w 440"/>
                <a:gd name="T105" fmla="*/ 129 h 772"/>
                <a:gd name="T106" fmla="*/ 43 w 440"/>
                <a:gd name="T107" fmla="*/ 128 h 772"/>
                <a:gd name="T108" fmla="*/ 48 w 440"/>
                <a:gd name="T109" fmla="*/ 125 h 772"/>
                <a:gd name="T110" fmla="*/ 53 w 440"/>
                <a:gd name="T111" fmla="*/ 121 h 772"/>
                <a:gd name="T112" fmla="*/ 57 w 440"/>
                <a:gd name="T113" fmla="*/ 116 h 772"/>
                <a:gd name="T114" fmla="*/ 61 w 440"/>
                <a:gd name="T115" fmla="*/ 109 h 772"/>
                <a:gd name="T116" fmla="*/ 74 w 440"/>
                <a:gd name="T117" fmla="*/ 3 h 7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 h="772">
                  <a:moveTo>
                    <a:pt x="220" y="117"/>
                  </a:moveTo>
                  <a:lnTo>
                    <a:pt x="229" y="117"/>
                  </a:lnTo>
                  <a:lnTo>
                    <a:pt x="237" y="118"/>
                  </a:lnTo>
                  <a:lnTo>
                    <a:pt x="245" y="119"/>
                  </a:lnTo>
                  <a:lnTo>
                    <a:pt x="254" y="121"/>
                  </a:lnTo>
                  <a:lnTo>
                    <a:pt x="261" y="124"/>
                  </a:lnTo>
                  <a:lnTo>
                    <a:pt x="269" y="127"/>
                  </a:lnTo>
                  <a:lnTo>
                    <a:pt x="275" y="132"/>
                  </a:lnTo>
                  <a:lnTo>
                    <a:pt x="283" y="137"/>
                  </a:lnTo>
                  <a:lnTo>
                    <a:pt x="289" y="141"/>
                  </a:lnTo>
                  <a:lnTo>
                    <a:pt x="296" y="148"/>
                  </a:lnTo>
                  <a:lnTo>
                    <a:pt x="302" y="154"/>
                  </a:lnTo>
                  <a:lnTo>
                    <a:pt x="308" y="161"/>
                  </a:lnTo>
                  <a:lnTo>
                    <a:pt x="319" y="176"/>
                  </a:lnTo>
                  <a:lnTo>
                    <a:pt x="329" y="193"/>
                  </a:lnTo>
                  <a:lnTo>
                    <a:pt x="338" y="211"/>
                  </a:lnTo>
                  <a:lnTo>
                    <a:pt x="346" y="232"/>
                  </a:lnTo>
                  <a:lnTo>
                    <a:pt x="353" y="254"/>
                  </a:lnTo>
                  <a:lnTo>
                    <a:pt x="358" y="277"/>
                  </a:lnTo>
                  <a:lnTo>
                    <a:pt x="363" y="301"/>
                  </a:lnTo>
                  <a:lnTo>
                    <a:pt x="366" y="327"/>
                  </a:lnTo>
                  <a:lnTo>
                    <a:pt x="368" y="353"/>
                  </a:lnTo>
                  <a:lnTo>
                    <a:pt x="368" y="381"/>
                  </a:lnTo>
                  <a:lnTo>
                    <a:pt x="368" y="408"/>
                  </a:lnTo>
                  <a:lnTo>
                    <a:pt x="366" y="435"/>
                  </a:lnTo>
                  <a:lnTo>
                    <a:pt x="363" y="462"/>
                  </a:lnTo>
                  <a:lnTo>
                    <a:pt x="359" y="487"/>
                  </a:lnTo>
                  <a:lnTo>
                    <a:pt x="354" y="511"/>
                  </a:lnTo>
                  <a:lnTo>
                    <a:pt x="348" y="534"/>
                  </a:lnTo>
                  <a:lnTo>
                    <a:pt x="340" y="556"/>
                  </a:lnTo>
                  <a:lnTo>
                    <a:pt x="331" y="575"/>
                  </a:lnTo>
                  <a:lnTo>
                    <a:pt x="322" y="593"/>
                  </a:lnTo>
                  <a:lnTo>
                    <a:pt x="310" y="610"/>
                  </a:lnTo>
                  <a:lnTo>
                    <a:pt x="304" y="617"/>
                  </a:lnTo>
                  <a:lnTo>
                    <a:pt x="298" y="624"/>
                  </a:lnTo>
                  <a:lnTo>
                    <a:pt x="291" y="630"/>
                  </a:lnTo>
                  <a:lnTo>
                    <a:pt x="285" y="636"/>
                  </a:lnTo>
                  <a:lnTo>
                    <a:pt x="277" y="641"/>
                  </a:lnTo>
                  <a:lnTo>
                    <a:pt x="270" y="645"/>
                  </a:lnTo>
                  <a:lnTo>
                    <a:pt x="262" y="649"/>
                  </a:lnTo>
                  <a:lnTo>
                    <a:pt x="255" y="653"/>
                  </a:lnTo>
                  <a:lnTo>
                    <a:pt x="246" y="655"/>
                  </a:lnTo>
                  <a:lnTo>
                    <a:pt x="237" y="657"/>
                  </a:lnTo>
                  <a:lnTo>
                    <a:pt x="229" y="658"/>
                  </a:lnTo>
                  <a:lnTo>
                    <a:pt x="220" y="658"/>
                  </a:lnTo>
                  <a:lnTo>
                    <a:pt x="212" y="658"/>
                  </a:lnTo>
                  <a:lnTo>
                    <a:pt x="203" y="657"/>
                  </a:lnTo>
                  <a:lnTo>
                    <a:pt x="195" y="655"/>
                  </a:lnTo>
                  <a:lnTo>
                    <a:pt x="188" y="653"/>
                  </a:lnTo>
                  <a:lnTo>
                    <a:pt x="180" y="649"/>
                  </a:lnTo>
                  <a:lnTo>
                    <a:pt x="173" y="645"/>
                  </a:lnTo>
                  <a:lnTo>
                    <a:pt x="165" y="640"/>
                  </a:lnTo>
                  <a:lnTo>
                    <a:pt x="159" y="634"/>
                  </a:lnTo>
                  <a:lnTo>
                    <a:pt x="152" y="629"/>
                  </a:lnTo>
                  <a:lnTo>
                    <a:pt x="146" y="622"/>
                  </a:lnTo>
                  <a:lnTo>
                    <a:pt x="140" y="615"/>
                  </a:lnTo>
                  <a:lnTo>
                    <a:pt x="134" y="607"/>
                  </a:lnTo>
                  <a:lnTo>
                    <a:pt x="123" y="590"/>
                  </a:lnTo>
                  <a:lnTo>
                    <a:pt x="113" y="572"/>
                  </a:lnTo>
                  <a:lnTo>
                    <a:pt x="106" y="551"/>
                  </a:lnTo>
                  <a:lnTo>
                    <a:pt x="98" y="530"/>
                  </a:lnTo>
                  <a:lnTo>
                    <a:pt x="92" y="506"/>
                  </a:lnTo>
                  <a:lnTo>
                    <a:pt x="86" y="482"/>
                  </a:lnTo>
                  <a:lnTo>
                    <a:pt x="82" y="457"/>
                  </a:lnTo>
                  <a:lnTo>
                    <a:pt x="80" y="432"/>
                  </a:lnTo>
                  <a:lnTo>
                    <a:pt x="78" y="405"/>
                  </a:lnTo>
                  <a:lnTo>
                    <a:pt x="77" y="378"/>
                  </a:lnTo>
                  <a:lnTo>
                    <a:pt x="78" y="353"/>
                  </a:lnTo>
                  <a:lnTo>
                    <a:pt x="80" y="327"/>
                  </a:lnTo>
                  <a:lnTo>
                    <a:pt x="83" y="303"/>
                  </a:lnTo>
                  <a:lnTo>
                    <a:pt x="87" y="279"/>
                  </a:lnTo>
                  <a:lnTo>
                    <a:pt x="93" y="257"/>
                  </a:lnTo>
                  <a:lnTo>
                    <a:pt x="99" y="234"/>
                  </a:lnTo>
                  <a:lnTo>
                    <a:pt x="107" y="215"/>
                  </a:lnTo>
                  <a:lnTo>
                    <a:pt x="115" y="195"/>
                  </a:lnTo>
                  <a:lnTo>
                    <a:pt x="125" y="178"/>
                  </a:lnTo>
                  <a:lnTo>
                    <a:pt x="136" y="163"/>
                  </a:lnTo>
                  <a:lnTo>
                    <a:pt x="148" y="149"/>
                  </a:lnTo>
                  <a:lnTo>
                    <a:pt x="161" y="138"/>
                  </a:lnTo>
                  <a:lnTo>
                    <a:pt x="167" y="133"/>
                  </a:lnTo>
                  <a:lnTo>
                    <a:pt x="175" y="128"/>
                  </a:lnTo>
                  <a:lnTo>
                    <a:pt x="181" y="125"/>
                  </a:lnTo>
                  <a:lnTo>
                    <a:pt x="189" y="122"/>
                  </a:lnTo>
                  <a:lnTo>
                    <a:pt x="196" y="119"/>
                  </a:lnTo>
                  <a:lnTo>
                    <a:pt x="204" y="118"/>
                  </a:lnTo>
                  <a:lnTo>
                    <a:pt x="212" y="117"/>
                  </a:lnTo>
                  <a:lnTo>
                    <a:pt x="220" y="117"/>
                  </a:lnTo>
                  <a:close/>
                  <a:moveTo>
                    <a:pt x="440" y="20"/>
                  </a:moveTo>
                  <a:lnTo>
                    <a:pt x="363" y="20"/>
                  </a:lnTo>
                  <a:lnTo>
                    <a:pt x="363" y="124"/>
                  </a:lnTo>
                  <a:lnTo>
                    <a:pt x="356" y="110"/>
                  </a:lnTo>
                  <a:lnTo>
                    <a:pt x="349" y="96"/>
                  </a:lnTo>
                  <a:lnTo>
                    <a:pt x="340" y="84"/>
                  </a:lnTo>
                  <a:lnTo>
                    <a:pt x="332" y="72"/>
                  </a:lnTo>
                  <a:lnTo>
                    <a:pt x="324" y="61"/>
                  </a:lnTo>
                  <a:lnTo>
                    <a:pt x="314" y="51"/>
                  </a:lnTo>
                  <a:lnTo>
                    <a:pt x="305" y="41"/>
                  </a:lnTo>
                  <a:lnTo>
                    <a:pt x="296" y="33"/>
                  </a:lnTo>
                  <a:lnTo>
                    <a:pt x="286" y="25"/>
                  </a:lnTo>
                  <a:lnTo>
                    <a:pt x="276" y="18"/>
                  </a:lnTo>
                  <a:lnTo>
                    <a:pt x="265" y="13"/>
                  </a:lnTo>
                  <a:lnTo>
                    <a:pt x="255" y="9"/>
                  </a:lnTo>
                  <a:lnTo>
                    <a:pt x="245" y="4"/>
                  </a:lnTo>
                  <a:lnTo>
                    <a:pt x="234" y="2"/>
                  </a:lnTo>
                  <a:lnTo>
                    <a:pt x="223" y="0"/>
                  </a:lnTo>
                  <a:lnTo>
                    <a:pt x="213" y="0"/>
                  </a:lnTo>
                  <a:lnTo>
                    <a:pt x="200" y="0"/>
                  </a:lnTo>
                  <a:lnTo>
                    <a:pt x="188" y="1"/>
                  </a:lnTo>
                  <a:lnTo>
                    <a:pt x="176" y="4"/>
                  </a:lnTo>
                  <a:lnTo>
                    <a:pt x="165" y="8"/>
                  </a:lnTo>
                  <a:lnTo>
                    <a:pt x="154" y="12"/>
                  </a:lnTo>
                  <a:lnTo>
                    <a:pt x="143" y="17"/>
                  </a:lnTo>
                  <a:lnTo>
                    <a:pt x="133" y="24"/>
                  </a:lnTo>
                  <a:lnTo>
                    <a:pt x="123" y="31"/>
                  </a:lnTo>
                  <a:lnTo>
                    <a:pt x="113" y="39"/>
                  </a:lnTo>
                  <a:lnTo>
                    <a:pt x="105" y="47"/>
                  </a:lnTo>
                  <a:lnTo>
                    <a:pt x="95" y="57"/>
                  </a:lnTo>
                  <a:lnTo>
                    <a:pt x="87" y="68"/>
                  </a:lnTo>
                  <a:lnTo>
                    <a:pt x="79" y="79"/>
                  </a:lnTo>
                  <a:lnTo>
                    <a:pt x="71" y="91"/>
                  </a:lnTo>
                  <a:lnTo>
                    <a:pt x="64" y="102"/>
                  </a:lnTo>
                  <a:lnTo>
                    <a:pt x="56" y="115"/>
                  </a:lnTo>
                  <a:lnTo>
                    <a:pt x="50" y="129"/>
                  </a:lnTo>
                  <a:lnTo>
                    <a:pt x="44" y="143"/>
                  </a:lnTo>
                  <a:lnTo>
                    <a:pt x="38" y="159"/>
                  </a:lnTo>
                  <a:lnTo>
                    <a:pt x="32" y="174"/>
                  </a:lnTo>
                  <a:lnTo>
                    <a:pt x="23" y="206"/>
                  </a:lnTo>
                  <a:lnTo>
                    <a:pt x="15" y="239"/>
                  </a:lnTo>
                  <a:lnTo>
                    <a:pt x="9" y="275"/>
                  </a:lnTo>
                  <a:lnTo>
                    <a:pt x="4" y="312"/>
                  </a:lnTo>
                  <a:lnTo>
                    <a:pt x="1" y="350"/>
                  </a:lnTo>
                  <a:lnTo>
                    <a:pt x="0" y="388"/>
                  </a:lnTo>
                  <a:lnTo>
                    <a:pt x="1" y="426"/>
                  </a:lnTo>
                  <a:lnTo>
                    <a:pt x="4" y="463"/>
                  </a:lnTo>
                  <a:lnTo>
                    <a:pt x="9" y="498"/>
                  </a:lnTo>
                  <a:lnTo>
                    <a:pt x="15" y="533"/>
                  </a:lnTo>
                  <a:lnTo>
                    <a:pt x="24" y="566"/>
                  </a:lnTo>
                  <a:lnTo>
                    <a:pt x="33" y="599"/>
                  </a:lnTo>
                  <a:lnTo>
                    <a:pt x="39" y="614"/>
                  </a:lnTo>
                  <a:lnTo>
                    <a:pt x="44" y="628"/>
                  </a:lnTo>
                  <a:lnTo>
                    <a:pt x="51" y="642"/>
                  </a:lnTo>
                  <a:lnTo>
                    <a:pt x="57" y="656"/>
                  </a:lnTo>
                  <a:lnTo>
                    <a:pt x="65" y="669"/>
                  </a:lnTo>
                  <a:lnTo>
                    <a:pt x="71" y="682"/>
                  </a:lnTo>
                  <a:lnTo>
                    <a:pt x="80" y="693"/>
                  </a:lnTo>
                  <a:lnTo>
                    <a:pt x="87" y="704"/>
                  </a:lnTo>
                  <a:lnTo>
                    <a:pt x="96" y="714"/>
                  </a:lnTo>
                  <a:lnTo>
                    <a:pt x="105" y="724"/>
                  </a:lnTo>
                  <a:lnTo>
                    <a:pt x="113" y="732"/>
                  </a:lnTo>
                  <a:lnTo>
                    <a:pt x="123" y="741"/>
                  </a:lnTo>
                  <a:lnTo>
                    <a:pt x="133" y="748"/>
                  </a:lnTo>
                  <a:lnTo>
                    <a:pt x="143" y="754"/>
                  </a:lnTo>
                  <a:lnTo>
                    <a:pt x="153" y="759"/>
                  </a:lnTo>
                  <a:lnTo>
                    <a:pt x="164" y="764"/>
                  </a:lnTo>
                  <a:lnTo>
                    <a:pt x="175" y="768"/>
                  </a:lnTo>
                  <a:lnTo>
                    <a:pt x="187" y="770"/>
                  </a:lnTo>
                  <a:lnTo>
                    <a:pt x="197" y="771"/>
                  </a:lnTo>
                  <a:lnTo>
                    <a:pt x="209" y="772"/>
                  </a:lnTo>
                  <a:lnTo>
                    <a:pt x="221" y="772"/>
                  </a:lnTo>
                  <a:lnTo>
                    <a:pt x="233" y="770"/>
                  </a:lnTo>
                  <a:lnTo>
                    <a:pt x="244" y="768"/>
                  </a:lnTo>
                  <a:lnTo>
                    <a:pt x="255" y="765"/>
                  </a:lnTo>
                  <a:lnTo>
                    <a:pt x="265" y="761"/>
                  </a:lnTo>
                  <a:lnTo>
                    <a:pt x="275" y="755"/>
                  </a:lnTo>
                  <a:lnTo>
                    <a:pt x="286" y="750"/>
                  </a:lnTo>
                  <a:lnTo>
                    <a:pt x="296" y="742"/>
                  </a:lnTo>
                  <a:lnTo>
                    <a:pt x="304" y="735"/>
                  </a:lnTo>
                  <a:lnTo>
                    <a:pt x="314" y="725"/>
                  </a:lnTo>
                  <a:lnTo>
                    <a:pt x="323" y="715"/>
                  </a:lnTo>
                  <a:lnTo>
                    <a:pt x="331" y="704"/>
                  </a:lnTo>
                  <a:lnTo>
                    <a:pt x="340" y="693"/>
                  </a:lnTo>
                  <a:lnTo>
                    <a:pt x="348" y="680"/>
                  </a:lnTo>
                  <a:lnTo>
                    <a:pt x="355" y="666"/>
                  </a:lnTo>
                  <a:lnTo>
                    <a:pt x="363" y="651"/>
                  </a:lnTo>
                  <a:lnTo>
                    <a:pt x="363" y="754"/>
                  </a:lnTo>
                  <a:lnTo>
                    <a:pt x="440" y="754"/>
                  </a:lnTo>
                  <a:lnTo>
                    <a:pt x="440" y="2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1" name="Rectangle 61">
              <a:extLst>
                <a:ext uri="{FF2B5EF4-FFF2-40B4-BE49-F238E27FC236}">
                  <a16:creationId xmlns:a16="http://schemas.microsoft.com/office/drawing/2014/main" id="{C4121B64-B76B-4422-A38C-01A409575167}"/>
                </a:ext>
              </a:extLst>
            </p:cNvPr>
            <p:cNvSpPr>
              <a:spLocks noChangeAspect="1" noChangeArrowheads="1"/>
            </p:cNvSpPr>
            <p:nvPr/>
          </p:nvSpPr>
          <p:spPr bwMode="black">
            <a:xfrm>
              <a:off x="2322" y="3675"/>
              <a:ext cx="13" cy="215"/>
            </a:xfrm>
            <a:prstGeom prst="rect">
              <a:avLst/>
            </a:prstGeom>
            <a:solidFill>
              <a:srgbClr val="005B99"/>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1052" name="Freeform 62">
              <a:extLst>
                <a:ext uri="{FF2B5EF4-FFF2-40B4-BE49-F238E27FC236}">
                  <a16:creationId xmlns:a16="http://schemas.microsoft.com/office/drawing/2014/main" id="{B1F87E6D-1239-4455-82EA-C465F1661987}"/>
                </a:ext>
              </a:extLst>
            </p:cNvPr>
            <p:cNvSpPr>
              <a:spLocks noChangeAspect="1"/>
            </p:cNvSpPr>
            <p:nvPr/>
          </p:nvSpPr>
          <p:spPr bwMode="black">
            <a:xfrm>
              <a:off x="2406" y="3693"/>
              <a:ext cx="46" cy="197"/>
            </a:xfrm>
            <a:custGeom>
              <a:avLst/>
              <a:gdLst>
                <a:gd name="T0" fmla="*/ 13 w 276"/>
                <a:gd name="T1" fmla="*/ 177 h 1178"/>
                <a:gd name="T2" fmla="*/ 46 w 276"/>
                <a:gd name="T3" fmla="*/ 177 h 1178"/>
                <a:gd name="T4" fmla="*/ 46 w 276"/>
                <a:gd name="T5" fmla="*/ 197 h 1178"/>
                <a:gd name="T6" fmla="*/ 0 w 276"/>
                <a:gd name="T7" fmla="*/ 197 h 1178"/>
                <a:gd name="T8" fmla="*/ 0 w 276"/>
                <a:gd name="T9" fmla="*/ 0 h 1178"/>
                <a:gd name="T10" fmla="*/ 13 w 276"/>
                <a:gd name="T11" fmla="*/ 0 h 1178"/>
                <a:gd name="T12" fmla="*/ 13 w 276"/>
                <a:gd name="T13" fmla="*/ 177 h 117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276" h="1178">
                  <a:moveTo>
                    <a:pt x="80" y="1056"/>
                  </a:moveTo>
                  <a:lnTo>
                    <a:pt x="276" y="1056"/>
                  </a:lnTo>
                  <a:lnTo>
                    <a:pt x="276" y="1178"/>
                  </a:lnTo>
                  <a:lnTo>
                    <a:pt x="0" y="1178"/>
                  </a:lnTo>
                  <a:lnTo>
                    <a:pt x="0" y="0"/>
                  </a:lnTo>
                  <a:lnTo>
                    <a:pt x="80" y="0"/>
                  </a:lnTo>
                  <a:lnTo>
                    <a:pt x="80" y="1056"/>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3" name="Freeform 63">
              <a:extLst>
                <a:ext uri="{FF2B5EF4-FFF2-40B4-BE49-F238E27FC236}">
                  <a16:creationId xmlns:a16="http://schemas.microsoft.com/office/drawing/2014/main" id="{F5824BCB-1BE6-456D-9A00-DC7F54C41F65}"/>
                </a:ext>
              </a:extLst>
            </p:cNvPr>
            <p:cNvSpPr>
              <a:spLocks noChangeAspect="1" noEditPoints="1"/>
            </p:cNvSpPr>
            <p:nvPr/>
          </p:nvSpPr>
          <p:spPr bwMode="black">
            <a:xfrm>
              <a:off x="2458" y="3764"/>
              <a:ext cx="74" cy="129"/>
            </a:xfrm>
            <a:custGeom>
              <a:avLst/>
              <a:gdLst>
                <a:gd name="T0" fmla="*/ 40 w 439"/>
                <a:gd name="T1" fmla="*/ 20 h 772"/>
                <a:gd name="T2" fmla="*/ 44 w 439"/>
                <a:gd name="T3" fmla="*/ 21 h 772"/>
                <a:gd name="T4" fmla="*/ 47 w 439"/>
                <a:gd name="T5" fmla="*/ 23 h 772"/>
                <a:gd name="T6" fmla="*/ 51 w 439"/>
                <a:gd name="T7" fmla="*/ 26 h 772"/>
                <a:gd name="T8" fmla="*/ 55 w 439"/>
                <a:gd name="T9" fmla="*/ 32 h 772"/>
                <a:gd name="T10" fmla="*/ 60 w 439"/>
                <a:gd name="T11" fmla="*/ 42 h 772"/>
                <a:gd name="T12" fmla="*/ 62 w 439"/>
                <a:gd name="T13" fmla="*/ 55 h 772"/>
                <a:gd name="T14" fmla="*/ 62 w 439"/>
                <a:gd name="T15" fmla="*/ 68 h 772"/>
                <a:gd name="T16" fmla="*/ 60 w 439"/>
                <a:gd name="T17" fmla="*/ 81 h 772"/>
                <a:gd name="T18" fmla="*/ 57 w 439"/>
                <a:gd name="T19" fmla="*/ 93 h 772"/>
                <a:gd name="T20" fmla="*/ 52 w 439"/>
                <a:gd name="T21" fmla="*/ 102 h 772"/>
                <a:gd name="T22" fmla="*/ 49 w 439"/>
                <a:gd name="T23" fmla="*/ 105 h 772"/>
                <a:gd name="T24" fmla="*/ 46 w 439"/>
                <a:gd name="T25" fmla="*/ 108 h 772"/>
                <a:gd name="T26" fmla="*/ 41 w 439"/>
                <a:gd name="T27" fmla="*/ 109 h 772"/>
                <a:gd name="T28" fmla="*/ 37 w 439"/>
                <a:gd name="T29" fmla="*/ 110 h 772"/>
                <a:gd name="T30" fmla="*/ 33 w 439"/>
                <a:gd name="T31" fmla="*/ 109 h 772"/>
                <a:gd name="T32" fmla="*/ 29 w 439"/>
                <a:gd name="T33" fmla="*/ 108 h 772"/>
                <a:gd name="T34" fmla="*/ 26 w 439"/>
                <a:gd name="T35" fmla="*/ 105 h 772"/>
                <a:gd name="T36" fmla="*/ 23 w 439"/>
                <a:gd name="T37" fmla="*/ 101 h 772"/>
                <a:gd name="T38" fmla="*/ 18 w 439"/>
                <a:gd name="T39" fmla="*/ 92 h 772"/>
                <a:gd name="T40" fmla="*/ 14 w 439"/>
                <a:gd name="T41" fmla="*/ 81 h 772"/>
                <a:gd name="T42" fmla="*/ 13 w 439"/>
                <a:gd name="T43" fmla="*/ 68 h 772"/>
                <a:gd name="T44" fmla="*/ 13 w 439"/>
                <a:gd name="T45" fmla="*/ 55 h 772"/>
                <a:gd name="T46" fmla="*/ 16 w 439"/>
                <a:gd name="T47" fmla="*/ 43 h 772"/>
                <a:gd name="T48" fmla="*/ 19 w 439"/>
                <a:gd name="T49" fmla="*/ 33 h 772"/>
                <a:gd name="T50" fmla="*/ 25 w 439"/>
                <a:gd name="T51" fmla="*/ 25 h 772"/>
                <a:gd name="T52" fmla="*/ 29 w 439"/>
                <a:gd name="T53" fmla="*/ 21 h 772"/>
                <a:gd name="T54" fmla="*/ 33 w 439"/>
                <a:gd name="T55" fmla="*/ 20 h 772"/>
                <a:gd name="T56" fmla="*/ 37 w 439"/>
                <a:gd name="T57" fmla="*/ 20 h 772"/>
                <a:gd name="T58" fmla="*/ 62 w 439"/>
                <a:gd name="T59" fmla="*/ 21 h 772"/>
                <a:gd name="T60" fmla="*/ 59 w 439"/>
                <a:gd name="T61" fmla="*/ 16 h 772"/>
                <a:gd name="T62" fmla="*/ 55 w 439"/>
                <a:gd name="T63" fmla="*/ 10 h 772"/>
                <a:gd name="T64" fmla="*/ 50 w 439"/>
                <a:gd name="T65" fmla="*/ 6 h 772"/>
                <a:gd name="T66" fmla="*/ 45 w 439"/>
                <a:gd name="T67" fmla="*/ 2 h 772"/>
                <a:gd name="T68" fmla="*/ 39 w 439"/>
                <a:gd name="T69" fmla="*/ 0 h 772"/>
                <a:gd name="T70" fmla="*/ 34 w 439"/>
                <a:gd name="T71" fmla="*/ 0 h 772"/>
                <a:gd name="T72" fmla="*/ 28 w 439"/>
                <a:gd name="T73" fmla="*/ 1 h 772"/>
                <a:gd name="T74" fmla="*/ 22 w 439"/>
                <a:gd name="T75" fmla="*/ 4 h 772"/>
                <a:gd name="T76" fmla="*/ 17 w 439"/>
                <a:gd name="T77" fmla="*/ 8 h 772"/>
                <a:gd name="T78" fmla="*/ 13 w 439"/>
                <a:gd name="T79" fmla="*/ 13 h 772"/>
                <a:gd name="T80" fmla="*/ 9 w 439"/>
                <a:gd name="T81" fmla="*/ 19 h 772"/>
                <a:gd name="T82" fmla="*/ 6 w 439"/>
                <a:gd name="T83" fmla="*/ 27 h 772"/>
                <a:gd name="T84" fmla="*/ 2 w 439"/>
                <a:gd name="T85" fmla="*/ 40 h 772"/>
                <a:gd name="T86" fmla="*/ 0 w 439"/>
                <a:gd name="T87" fmla="*/ 58 h 772"/>
                <a:gd name="T88" fmla="*/ 1 w 439"/>
                <a:gd name="T89" fmla="*/ 77 h 772"/>
                <a:gd name="T90" fmla="*/ 4 w 439"/>
                <a:gd name="T91" fmla="*/ 95 h 772"/>
                <a:gd name="T92" fmla="*/ 7 w 439"/>
                <a:gd name="T93" fmla="*/ 105 h 772"/>
                <a:gd name="T94" fmla="*/ 11 w 439"/>
                <a:gd name="T95" fmla="*/ 112 h 772"/>
                <a:gd name="T96" fmla="*/ 15 w 439"/>
                <a:gd name="T97" fmla="*/ 118 h 772"/>
                <a:gd name="T98" fmla="*/ 19 w 439"/>
                <a:gd name="T99" fmla="*/ 122 h 772"/>
                <a:gd name="T100" fmla="*/ 24 w 439"/>
                <a:gd name="T101" fmla="*/ 126 h 772"/>
                <a:gd name="T102" fmla="*/ 29 w 439"/>
                <a:gd name="T103" fmla="*/ 128 h 772"/>
                <a:gd name="T104" fmla="*/ 35 w 439"/>
                <a:gd name="T105" fmla="*/ 129 h 772"/>
                <a:gd name="T106" fmla="*/ 41 w 439"/>
                <a:gd name="T107" fmla="*/ 128 h 772"/>
                <a:gd name="T108" fmla="*/ 46 w 439"/>
                <a:gd name="T109" fmla="*/ 126 h 772"/>
                <a:gd name="T110" fmla="*/ 51 w 439"/>
                <a:gd name="T111" fmla="*/ 123 h 772"/>
                <a:gd name="T112" fmla="*/ 56 w 439"/>
                <a:gd name="T113" fmla="*/ 118 h 772"/>
                <a:gd name="T114" fmla="*/ 60 w 439"/>
                <a:gd name="T115" fmla="*/ 111 h 772"/>
                <a:gd name="T116" fmla="*/ 62 w 439"/>
                <a:gd name="T117" fmla="*/ 126 h 7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39" h="772">
                  <a:moveTo>
                    <a:pt x="220" y="117"/>
                  </a:moveTo>
                  <a:lnTo>
                    <a:pt x="229" y="117"/>
                  </a:lnTo>
                  <a:lnTo>
                    <a:pt x="236" y="118"/>
                  </a:lnTo>
                  <a:lnTo>
                    <a:pt x="245" y="119"/>
                  </a:lnTo>
                  <a:lnTo>
                    <a:pt x="252" y="121"/>
                  </a:lnTo>
                  <a:lnTo>
                    <a:pt x="260" y="124"/>
                  </a:lnTo>
                  <a:lnTo>
                    <a:pt x="267" y="127"/>
                  </a:lnTo>
                  <a:lnTo>
                    <a:pt x="275" y="132"/>
                  </a:lnTo>
                  <a:lnTo>
                    <a:pt x="281" y="137"/>
                  </a:lnTo>
                  <a:lnTo>
                    <a:pt x="289" y="141"/>
                  </a:lnTo>
                  <a:lnTo>
                    <a:pt x="296" y="148"/>
                  </a:lnTo>
                  <a:lnTo>
                    <a:pt x="301" y="154"/>
                  </a:lnTo>
                  <a:lnTo>
                    <a:pt x="307" y="161"/>
                  </a:lnTo>
                  <a:lnTo>
                    <a:pt x="318" y="176"/>
                  </a:lnTo>
                  <a:lnTo>
                    <a:pt x="329" y="193"/>
                  </a:lnTo>
                  <a:lnTo>
                    <a:pt x="338" y="211"/>
                  </a:lnTo>
                  <a:lnTo>
                    <a:pt x="345" y="232"/>
                  </a:lnTo>
                  <a:lnTo>
                    <a:pt x="353" y="254"/>
                  </a:lnTo>
                  <a:lnTo>
                    <a:pt x="358" y="277"/>
                  </a:lnTo>
                  <a:lnTo>
                    <a:pt x="362" y="301"/>
                  </a:lnTo>
                  <a:lnTo>
                    <a:pt x="366" y="327"/>
                  </a:lnTo>
                  <a:lnTo>
                    <a:pt x="368" y="353"/>
                  </a:lnTo>
                  <a:lnTo>
                    <a:pt x="368" y="381"/>
                  </a:lnTo>
                  <a:lnTo>
                    <a:pt x="368" y="408"/>
                  </a:lnTo>
                  <a:lnTo>
                    <a:pt x="366" y="435"/>
                  </a:lnTo>
                  <a:lnTo>
                    <a:pt x="362" y="462"/>
                  </a:lnTo>
                  <a:lnTo>
                    <a:pt x="358" y="487"/>
                  </a:lnTo>
                  <a:lnTo>
                    <a:pt x="354" y="511"/>
                  </a:lnTo>
                  <a:lnTo>
                    <a:pt x="347" y="534"/>
                  </a:lnTo>
                  <a:lnTo>
                    <a:pt x="340" y="556"/>
                  </a:lnTo>
                  <a:lnTo>
                    <a:pt x="330" y="575"/>
                  </a:lnTo>
                  <a:lnTo>
                    <a:pt x="320" y="593"/>
                  </a:lnTo>
                  <a:lnTo>
                    <a:pt x="310" y="610"/>
                  </a:lnTo>
                  <a:lnTo>
                    <a:pt x="304" y="617"/>
                  </a:lnTo>
                  <a:lnTo>
                    <a:pt x="298" y="624"/>
                  </a:lnTo>
                  <a:lnTo>
                    <a:pt x="291" y="630"/>
                  </a:lnTo>
                  <a:lnTo>
                    <a:pt x="284" y="636"/>
                  </a:lnTo>
                  <a:lnTo>
                    <a:pt x="277" y="641"/>
                  </a:lnTo>
                  <a:lnTo>
                    <a:pt x="270" y="645"/>
                  </a:lnTo>
                  <a:lnTo>
                    <a:pt x="262" y="649"/>
                  </a:lnTo>
                  <a:lnTo>
                    <a:pt x="254" y="653"/>
                  </a:lnTo>
                  <a:lnTo>
                    <a:pt x="246" y="655"/>
                  </a:lnTo>
                  <a:lnTo>
                    <a:pt x="237" y="657"/>
                  </a:lnTo>
                  <a:lnTo>
                    <a:pt x="229" y="658"/>
                  </a:lnTo>
                  <a:lnTo>
                    <a:pt x="220" y="658"/>
                  </a:lnTo>
                  <a:lnTo>
                    <a:pt x="211" y="658"/>
                  </a:lnTo>
                  <a:lnTo>
                    <a:pt x="203" y="657"/>
                  </a:lnTo>
                  <a:lnTo>
                    <a:pt x="195" y="655"/>
                  </a:lnTo>
                  <a:lnTo>
                    <a:pt x="186" y="653"/>
                  </a:lnTo>
                  <a:lnTo>
                    <a:pt x="179" y="649"/>
                  </a:lnTo>
                  <a:lnTo>
                    <a:pt x="172" y="645"/>
                  </a:lnTo>
                  <a:lnTo>
                    <a:pt x="165" y="640"/>
                  </a:lnTo>
                  <a:lnTo>
                    <a:pt x="158" y="634"/>
                  </a:lnTo>
                  <a:lnTo>
                    <a:pt x="152" y="629"/>
                  </a:lnTo>
                  <a:lnTo>
                    <a:pt x="145" y="622"/>
                  </a:lnTo>
                  <a:lnTo>
                    <a:pt x="139" y="615"/>
                  </a:lnTo>
                  <a:lnTo>
                    <a:pt x="134" y="607"/>
                  </a:lnTo>
                  <a:lnTo>
                    <a:pt x="123" y="590"/>
                  </a:lnTo>
                  <a:lnTo>
                    <a:pt x="113" y="572"/>
                  </a:lnTo>
                  <a:lnTo>
                    <a:pt x="104" y="551"/>
                  </a:lnTo>
                  <a:lnTo>
                    <a:pt x="97" y="530"/>
                  </a:lnTo>
                  <a:lnTo>
                    <a:pt x="91" y="506"/>
                  </a:lnTo>
                  <a:lnTo>
                    <a:pt x="86" y="482"/>
                  </a:lnTo>
                  <a:lnTo>
                    <a:pt x="82" y="457"/>
                  </a:lnTo>
                  <a:lnTo>
                    <a:pt x="79" y="432"/>
                  </a:lnTo>
                  <a:lnTo>
                    <a:pt x="77" y="405"/>
                  </a:lnTo>
                  <a:lnTo>
                    <a:pt x="76" y="378"/>
                  </a:lnTo>
                  <a:lnTo>
                    <a:pt x="77" y="353"/>
                  </a:lnTo>
                  <a:lnTo>
                    <a:pt x="80" y="327"/>
                  </a:lnTo>
                  <a:lnTo>
                    <a:pt x="82" y="303"/>
                  </a:lnTo>
                  <a:lnTo>
                    <a:pt x="86" y="279"/>
                  </a:lnTo>
                  <a:lnTo>
                    <a:pt x="93" y="257"/>
                  </a:lnTo>
                  <a:lnTo>
                    <a:pt x="99" y="234"/>
                  </a:lnTo>
                  <a:lnTo>
                    <a:pt x="107" y="215"/>
                  </a:lnTo>
                  <a:lnTo>
                    <a:pt x="115" y="195"/>
                  </a:lnTo>
                  <a:lnTo>
                    <a:pt x="125" y="178"/>
                  </a:lnTo>
                  <a:lnTo>
                    <a:pt x="136" y="163"/>
                  </a:lnTo>
                  <a:lnTo>
                    <a:pt x="148" y="149"/>
                  </a:lnTo>
                  <a:lnTo>
                    <a:pt x="161" y="138"/>
                  </a:lnTo>
                  <a:lnTo>
                    <a:pt x="167" y="133"/>
                  </a:lnTo>
                  <a:lnTo>
                    <a:pt x="174" y="128"/>
                  </a:lnTo>
                  <a:lnTo>
                    <a:pt x="181" y="125"/>
                  </a:lnTo>
                  <a:lnTo>
                    <a:pt x="189" y="122"/>
                  </a:lnTo>
                  <a:lnTo>
                    <a:pt x="196" y="119"/>
                  </a:lnTo>
                  <a:lnTo>
                    <a:pt x="204" y="118"/>
                  </a:lnTo>
                  <a:lnTo>
                    <a:pt x="211" y="117"/>
                  </a:lnTo>
                  <a:lnTo>
                    <a:pt x="220" y="117"/>
                  </a:lnTo>
                  <a:close/>
                  <a:moveTo>
                    <a:pt x="439" y="20"/>
                  </a:moveTo>
                  <a:lnTo>
                    <a:pt x="366" y="20"/>
                  </a:lnTo>
                  <a:lnTo>
                    <a:pt x="366" y="124"/>
                  </a:lnTo>
                  <a:lnTo>
                    <a:pt x="362" y="124"/>
                  </a:lnTo>
                  <a:lnTo>
                    <a:pt x="356" y="110"/>
                  </a:lnTo>
                  <a:lnTo>
                    <a:pt x="348" y="96"/>
                  </a:lnTo>
                  <a:lnTo>
                    <a:pt x="340" y="84"/>
                  </a:lnTo>
                  <a:lnTo>
                    <a:pt x="332" y="72"/>
                  </a:lnTo>
                  <a:lnTo>
                    <a:pt x="324" y="61"/>
                  </a:lnTo>
                  <a:lnTo>
                    <a:pt x="315" y="51"/>
                  </a:lnTo>
                  <a:lnTo>
                    <a:pt x="305" y="41"/>
                  </a:lnTo>
                  <a:lnTo>
                    <a:pt x="297" y="33"/>
                  </a:lnTo>
                  <a:lnTo>
                    <a:pt x="287" y="25"/>
                  </a:lnTo>
                  <a:lnTo>
                    <a:pt x="276" y="18"/>
                  </a:lnTo>
                  <a:lnTo>
                    <a:pt x="266" y="13"/>
                  </a:lnTo>
                  <a:lnTo>
                    <a:pt x="256" y="9"/>
                  </a:lnTo>
                  <a:lnTo>
                    <a:pt x="245" y="4"/>
                  </a:lnTo>
                  <a:lnTo>
                    <a:pt x="234" y="2"/>
                  </a:lnTo>
                  <a:lnTo>
                    <a:pt x="223" y="0"/>
                  </a:lnTo>
                  <a:lnTo>
                    <a:pt x="211" y="0"/>
                  </a:lnTo>
                  <a:lnTo>
                    <a:pt x="199" y="0"/>
                  </a:lnTo>
                  <a:lnTo>
                    <a:pt x="188" y="1"/>
                  </a:lnTo>
                  <a:lnTo>
                    <a:pt x="176" y="4"/>
                  </a:lnTo>
                  <a:lnTo>
                    <a:pt x="165" y="8"/>
                  </a:lnTo>
                  <a:lnTo>
                    <a:pt x="154" y="12"/>
                  </a:lnTo>
                  <a:lnTo>
                    <a:pt x="143" y="17"/>
                  </a:lnTo>
                  <a:lnTo>
                    <a:pt x="132" y="24"/>
                  </a:lnTo>
                  <a:lnTo>
                    <a:pt x="123" y="31"/>
                  </a:lnTo>
                  <a:lnTo>
                    <a:pt x="113" y="39"/>
                  </a:lnTo>
                  <a:lnTo>
                    <a:pt x="103" y="47"/>
                  </a:lnTo>
                  <a:lnTo>
                    <a:pt x="95" y="57"/>
                  </a:lnTo>
                  <a:lnTo>
                    <a:pt x="86" y="68"/>
                  </a:lnTo>
                  <a:lnTo>
                    <a:pt x="79" y="79"/>
                  </a:lnTo>
                  <a:lnTo>
                    <a:pt x="71" y="91"/>
                  </a:lnTo>
                  <a:lnTo>
                    <a:pt x="63" y="102"/>
                  </a:lnTo>
                  <a:lnTo>
                    <a:pt x="56" y="115"/>
                  </a:lnTo>
                  <a:lnTo>
                    <a:pt x="49" y="129"/>
                  </a:lnTo>
                  <a:lnTo>
                    <a:pt x="43" y="143"/>
                  </a:lnTo>
                  <a:lnTo>
                    <a:pt x="37" y="159"/>
                  </a:lnTo>
                  <a:lnTo>
                    <a:pt x="32" y="174"/>
                  </a:lnTo>
                  <a:lnTo>
                    <a:pt x="22" y="206"/>
                  </a:lnTo>
                  <a:lnTo>
                    <a:pt x="14" y="239"/>
                  </a:lnTo>
                  <a:lnTo>
                    <a:pt x="8" y="275"/>
                  </a:lnTo>
                  <a:lnTo>
                    <a:pt x="3" y="312"/>
                  </a:lnTo>
                  <a:lnTo>
                    <a:pt x="1" y="350"/>
                  </a:lnTo>
                  <a:lnTo>
                    <a:pt x="0" y="388"/>
                  </a:lnTo>
                  <a:lnTo>
                    <a:pt x="1" y="426"/>
                  </a:lnTo>
                  <a:lnTo>
                    <a:pt x="4" y="463"/>
                  </a:lnTo>
                  <a:lnTo>
                    <a:pt x="8" y="498"/>
                  </a:lnTo>
                  <a:lnTo>
                    <a:pt x="15" y="533"/>
                  </a:lnTo>
                  <a:lnTo>
                    <a:pt x="22" y="566"/>
                  </a:lnTo>
                  <a:lnTo>
                    <a:pt x="32" y="599"/>
                  </a:lnTo>
                  <a:lnTo>
                    <a:pt x="37" y="614"/>
                  </a:lnTo>
                  <a:lnTo>
                    <a:pt x="44" y="628"/>
                  </a:lnTo>
                  <a:lnTo>
                    <a:pt x="50" y="642"/>
                  </a:lnTo>
                  <a:lnTo>
                    <a:pt x="57" y="656"/>
                  </a:lnTo>
                  <a:lnTo>
                    <a:pt x="63" y="669"/>
                  </a:lnTo>
                  <a:lnTo>
                    <a:pt x="71" y="682"/>
                  </a:lnTo>
                  <a:lnTo>
                    <a:pt x="79" y="693"/>
                  </a:lnTo>
                  <a:lnTo>
                    <a:pt x="87" y="704"/>
                  </a:lnTo>
                  <a:lnTo>
                    <a:pt x="96" y="714"/>
                  </a:lnTo>
                  <a:lnTo>
                    <a:pt x="104" y="724"/>
                  </a:lnTo>
                  <a:lnTo>
                    <a:pt x="113" y="732"/>
                  </a:lnTo>
                  <a:lnTo>
                    <a:pt x="123" y="741"/>
                  </a:lnTo>
                  <a:lnTo>
                    <a:pt x="132" y="748"/>
                  </a:lnTo>
                  <a:lnTo>
                    <a:pt x="142" y="754"/>
                  </a:lnTo>
                  <a:lnTo>
                    <a:pt x="153" y="759"/>
                  </a:lnTo>
                  <a:lnTo>
                    <a:pt x="164" y="764"/>
                  </a:lnTo>
                  <a:lnTo>
                    <a:pt x="175" y="768"/>
                  </a:lnTo>
                  <a:lnTo>
                    <a:pt x="185" y="770"/>
                  </a:lnTo>
                  <a:lnTo>
                    <a:pt x="197" y="771"/>
                  </a:lnTo>
                  <a:lnTo>
                    <a:pt x="209" y="772"/>
                  </a:lnTo>
                  <a:lnTo>
                    <a:pt x="221" y="772"/>
                  </a:lnTo>
                  <a:lnTo>
                    <a:pt x="232" y="770"/>
                  </a:lnTo>
                  <a:lnTo>
                    <a:pt x="244" y="768"/>
                  </a:lnTo>
                  <a:lnTo>
                    <a:pt x="254" y="765"/>
                  </a:lnTo>
                  <a:lnTo>
                    <a:pt x="265" y="761"/>
                  </a:lnTo>
                  <a:lnTo>
                    <a:pt x="275" y="755"/>
                  </a:lnTo>
                  <a:lnTo>
                    <a:pt x="285" y="750"/>
                  </a:lnTo>
                  <a:lnTo>
                    <a:pt x="294" y="742"/>
                  </a:lnTo>
                  <a:lnTo>
                    <a:pt x="304" y="735"/>
                  </a:lnTo>
                  <a:lnTo>
                    <a:pt x="314" y="725"/>
                  </a:lnTo>
                  <a:lnTo>
                    <a:pt x="323" y="715"/>
                  </a:lnTo>
                  <a:lnTo>
                    <a:pt x="331" y="704"/>
                  </a:lnTo>
                  <a:lnTo>
                    <a:pt x="339" y="693"/>
                  </a:lnTo>
                  <a:lnTo>
                    <a:pt x="347" y="680"/>
                  </a:lnTo>
                  <a:lnTo>
                    <a:pt x="355" y="666"/>
                  </a:lnTo>
                  <a:lnTo>
                    <a:pt x="362" y="651"/>
                  </a:lnTo>
                  <a:lnTo>
                    <a:pt x="366" y="651"/>
                  </a:lnTo>
                  <a:lnTo>
                    <a:pt x="366" y="754"/>
                  </a:lnTo>
                  <a:lnTo>
                    <a:pt x="439" y="754"/>
                  </a:lnTo>
                  <a:lnTo>
                    <a:pt x="439" y="2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4" name="Freeform 64">
              <a:extLst>
                <a:ext uri="{FF2B5EF4-FFF2-40B4-BE49-F238E27FC236}">
                  <a16:creationId xmlns:a16="http://schemas.microsoft.com/office/drawing/2014/main" id="{29081EC1-6CCE-4DF0-9469-92CE062A80C8}"/>
                </a:ext>
              </a:extLst>
            </p:cNvPr>
            <p:cNvSpPr>
              <a:spLocks noChangeAspect="1" noEditPoints="1"/>
            </p:cNvSpPr>
            <p:nvPr/>
          </p:nvSpPr>
          <p:spPr bwMode="black">
            <a:xfrm>
              <a:off x="2554" y="3675"/>
              <a:ext cx="74" cy="218"/>
            </a:xfrm>
            <a:custGeom>
              <a:avLst/>
              <a:gdLst>
                <a:gd name="T0" fmla="*/ 39 w 440"/>
                <a:gd name="T1" fmla="*/ 109 h 1307"/>
                <a:gd name="T2" fmla="*/ 43 w 440"/>
                <a:gd name="T3" fmla="*/ 110 h 1307"/>
                <a:gd name="T4" fmla="*/ 47 w 440"/>
                <a:gd name="T5" fmla="*/ 112 h 1307"/>
                <a:gd name="T6" fmla="*/ 50 w 440"/>
                <a:gd name="T7" fmla="*/ 115 h 1307"/>
                <a:gd name="T8" fmla="*/ 54 w 440"/>
                <a:gd name="T9" fmla="*/ 121 h 1307"/>
                <a:gd name="T10" fmla="*/ 58 w 440"/>
                <a:gd name="T11" fmla="*/ 132 h 1307"/>
                <a:gd name="T12" fmla="*/ 61 w 440"/>
                <a:gd name="T13" fmla="*/ 144 h 1307"/>
                <a:gd name="T14" fmla="*/ 61 w 440"/>
                <a:gd name="T15" fmla="*/ 157 h 1307"/>
                <a:gd name="T16" fmla="*/ 59 w 440"/>
                <a:gd name="T17" fmla="*/ 170 h 1307"/>
                <a:gd name="T18" fmla="*/ 56 w 440"/>
                <a:gd name="T19" fmla="*/ 182 h 1307"/>
                <a:gd name="T20" fmla="*/ 51 w 440"/>
                <a:gd name="T21" fmla="*/ 191 h 1307"/>
                <a:gd name="T22" fmla="*/ 48 w 440"/>
                <a:gd name="T23" fmla="*/ 194 h 1307"/>
                <a:gd name="T24" fmla="*/ 45 w 440"/>
                <a:gd name="T25" fmla="*/ 197 h 1307"/>
                <a:gd name="T26" fmla="*/ 41 w 440"/>
                <a:gd name="T27" fmla="*/ 198 h 1307"/>
                <a:gd name="T28" fmla="*/ 36 w 440"/>
                <a:gd name="T29" fmla="*/ 199 h 1307"/>
                <a:gd name="T30" fmla="*/ 32 w 440"/>
                <a:gd name="T31" fmla="*/ 198 h 1307"/>
                <a:gd name="T32" fmla="*/ 28 w 440"/>
                <a:gd name="T33" fmla="*/ 197 h 1307"/>
                <a:gd name="T34" fmla="*/ 25 w 440"/>
                <a:gd name="T35" fmla="*/ 194 h 1307"/>
                <a:gd name="T36" fmla="*/ 22 w 440"/>
                <a:gd name="T37" fmla="*/ 190 h 1307"/>
                <a:gd name="T38" fmla="*/ 17 w 440"/>
                <a:gd name="T39" fmla="*/ 181 h 1307"/>
                <a:gd name="T40" fmla="*/ 13 w 440"/>
                <a:gd name="T41" fmla="*/ 170 h 1307"/>
                <a:gd name="T42" fmla="*/ 12 w 440"/>
                <a:gd name="T43" fmla="*/ 157 h 1307"/>
                <a:gd name="T44" fmla="*/ 12 w 440"/>
                <a:gd name="T45" fmla="*/ 144 h 1307"/>
                <a:gd name="T46" fmla="*/ 15 w 440"/>
                <a:gd name="T47" fmla="*/ 132 h 1307"/>
                <a:gd name="T48" fmla="*/ 19 w 440"/>
                <a:gd name="T49" fmla="*/ 122 h 1307"/>
                <a:gd name="T50" fmla="*/ 24 w 440"/>
                <a:gd name="T51" fmla="*/ 114 h 1307"/>
                <a:gd name="T52" fmla="*/ 28 w 440"/>
                <a:gd name="T53" fmla="*/ 111 h 1307"/>
                <a:gd name="T54" fmla="*/ 32 w 440"/>
                <a:gd name="T55" fmla="*/ 109 h 1307"/>
                <a:gd name="T56" fmla="*/ 36 w 440"/>
                <a:gd name="T57" fmla="*/ 109 h 1307"/>
                <a:gd name="T58" fmla="*/ 12 w 440"/>
                <a:gd name="T59" fmla="*/ 198 h 1307"/>
                <a:gd name="T60" fmla="*/ 15 w 440"/>
                <a:gd name="T61" fmla="*/ 203 h 1307"/>
                <a:gd name="T62" fmla="*/ 19 w 440"/>
                <a:gd name="T63" fmla="*/ 208 h 1307"/>
                <a:gd name="T64" fmla="*/ 24 w 440"/>
                <a:gd name="T65" fmla="*/ 213 h 1307"/>
                <a:gd name="T66" fmla="*/ 29 w 440"/>
                <a:gd name="T67" fmla="*/ 216 h 1307"/>
                <a:gd name="T68" fmla="*/ 34 w 440"/>
                <a:gd name="T69" fmla="*/ 218 h 1307"/>
                <a:gd name="T70" fmla="*/ 40 w 440"/>
                <a:gd name="T71" fmla="*/ 218 h 1307"/>
                <a:gd name="T72" fmla="*/ 46 w 440"/>
                <a:gd name="T73" fmla="*/ 217 h 1307"/>
                <a:gd name="T74" fmla="*/ 51 w 440"/>
                <a:gd name="T75" fmla="*/ 214 h 1307"/>
                <a:gd name="T76" fmla="*/ 56 w 440"/>
                <a:gd name="T77" fmla="*/ 210 h 1307"/>
                <a:gd name="T78" fmla="*/ 61 w 440"/>
                <a:gd name="T79" fmla="*/ 205 h 1307"/>
                <a:gd name="T80" fmla="*/ 64 w 440"/>
                <a:gd name="T81" fmla="*/ 199 h 1307"/>
                <a:gd name="T82" fmla="*/ 67 w 440"/>
                <a:gd name="T83" fmla="*/ 191 h 1307"/>
                <a:gd name="T84" fmla="*/ 71 w 440"/>
                <a:gd name="T85" fmla="*/ 178 h 1307"/>
                <a:gd name="T86" fmla="*/ 74 w 440"/>
                <a:gd name="T87" fmla="*/ 160 h 1307"/>
                <a:gd name="T88" fmla="*/ 73 w 440"/>
                <a:gd name="T89" fmla="*/ 141 h 1307"/>
                <a:gd name="T90" fmla="*/ 70 w 440"/>
                <a:gd name="T91" fmla="*/ 123 h 1307"/>
                <a:gd name="T92" fmla="*/ 66 w 440"/>
                <a:gd name="T93" fmla="*/ 113 h 1307"/>
                <a:gd name="T94" fmla="*/ 63 w 440"/>
                <a:gd name="T95" fmla="*/ 106 h 1307"/>
                <a:gd name="T96" fmla="*/ 59 w 440"/>
                <a:gd name="T97" fmla="*/ 100 h 1307"/>
                <a:gd name="T98" fmla="*/ 55 w 440"/>
                <a:gd name="T99" fmla="*/ 96 h 1307"/>
                <a:gd name="T100" fmla="*/ 50 w 440"/>
                <a:gd name="T101" fmla="*/ 92 h 1307"/>
                <a:gd name="T102" fmla="*/ 44 w 440"/>
                <a:gd name="T103" fmla="*/ 90 h 1307"/>
                <a:gd name="T104" fmla="*/ 38 w 440"/>
                <a:gd name="T105" fmla="*/ 89 h 1307"/>
                <a:gd name="T106" fmla="*/ 32 w 440"/>
                <a:gd name="T107" fmla="*/ 90 h 1307"/>
                <a:gd name="T108" fmla="*/ 27 w 440"/>
                <a:gd name="T109" fmla="*/ 92 h 1307"/>
                <a:gd name="T110" fmla="*/ 22 w 440"/>
                <a:gd name="T111" fmla="*/ 96 h 1307"/>
                <a:gd name="T112" fmla="*/ 18 w 440"/>
                <a:gd name="T113" fmla="*/ 101 h 1307"/>
                <a:gd name="T114" fmla="*/ 14 w 440"/>
                <a:gd name="T115" fmla="*/ 108 h 1307"/>
                <a:gd name="T116" fmla="*/ 12 w 440"/>
                <a:gd name="T117" fmla="*/ 0 h 1307"/>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40" h="1307">
                  <a:moveTo>
                    <a:pt x="214" y="652"/>
                  </a:moveTo>
                  <a:lnTo>
                    <a:pt x="223" y="652"/>
                  </a:lnTo>
                  <a:lnTo>
                    <a:pt x="231" y="653"/>
                  </a:lnTo>
                  <a:lnTo>
                    <a:pt x="240" y="654"/>
                  </a:lnTo>
                  <a:lnTo>
                    <a:pt x="247" y="656"/>
                  </a:lnTo>
                  <a:lnTo>
                    <a:pt x="255" y="659"/>
                  </a:lnTo>
                  <a:lnTo>
                    <a:pt x="262" y="662"/>
                  </a:lnTo>
                  <a:lnTo>
                    <a:pt x="270" y="667"/>
                  </a:lnTo>
                  <a:lnTo>
                    <a:pt x="277" y="672"/>
                  </a:lnTo>
                  <a:lnTo>
                    <a:pt x="283" y="676"/>
                  </a:lnTo>
                  <a:lnTo>
                    <a:pt x="289" y="683"/>
                  </a:lnTo>
                  <a:lnTo>
                    <a:pt x="296" y="689"/>
                  </a:lnTo>
                  <a:lnTo>
                    <a:pt x="301" y="696"/>
                  </a:lnTo>
                  <a:lnTo>
                    <a:pt x="313" y="711"/>
                  </a:lnTo>
                  <a:lnTo>
                    <a:pt x="323" y="728"/>
                  </a:lnTo>
                  <a:lnTo>
                    <a:pt x="333" y="746"/>
                  </a:lnTo>
                  <a:lnTo>
                    <a:pt x="340" y="767"/>
                  </a:lnTo>
                  <a:lnTo>
                    <a:pt x="347" y="789"/>
                  </a:lnTo>
                  <a:lnTo>
                    <a:pt x="352" y="812"/>
                  </a:lnTo>
                  <a:lnTo>
                    <a:pt x="356" y="836"/>
                  </a:lnTo>
                  <a:lnTo>
                    <a:pt x="360" y="862"/>
                  </a:lnTo>
                  <a:lnTo>
                    <a:pt x="362" y="888"/>
                  </a:lnTo>
                  <a:lnTo>
                    <a:pt x="363" y="916"/>
                  </a:lnTo>
                  <a:lnTo>
                    <a:pt x="362" y="943"/>
                  </a:lnTo>
                  <a:lnTo>
                    <a:pt x="361" y="970"/>
                  </a:lnTo>
                  <a:lnTo>
                    <a:pt x="357" y="997"/>
                  </a:lnTo>
                  <a:lnTo>
                    <a:pt x="353" y="1022"/>
                  </a:lnTo>
                  <a:lnTo>
                    <a:pt x="348" y="1046"/>
                  </a:lnTo>
                  <a:lnTo>
                    <a:pt x="341" y="1069"/>
                  </a:lnTo>
                  <a:lnTo>
                    <a:pt x="334" y="1091"/>
                  </a:lnTo>
                  <a:lnTo>
                    <a:pt x="325" y="1110"/>
                  </a:lnTo>
                  <a:lnTo>
                    <a:pt x="315" y="1128"/>
                  </a:lnTo>
                  <a:lnTo>
                    <a:pt x="305" y="1145"/>
                  </a:lnTo>
                  <a:lnTo>
                    <a:pt x="298" y="1152"/>
                  </a:lnTo>
                  <a:lnTo>
                    <a:pt x="292" y="1159"/>
                  </a:lnTo>
                  <a:lnTo>
                    <a:pt x="285" y="1165"/>
                  </a:lnTo>
                  <a:lnTo>
                    <a:pt x="279" y="1171"/>
                  </a:lnTo>
                  <a:lnTo>
                    <a:pt x="271" y="1176"/>
                  </a:lnTo>
                  <a:lnTo>
                    <a:pt x="265" y="1180"/>
                  </a:lnTo>
                  <a:lnTo>
                    <a:pt x="257" y="1184"/>
                  </a:lnTo>
                  <a:lnTo>
                    <a:pt x="248" y="1188"/>
                  </a:lnTo>
                  <a:lnTo>
                    <a:pt x="241" y="1190"/>
                  </a:lnTo>
                  <a:lnTo>
                    <a:pt x="232" y="1192"/>
                  </a:lnTo>
                  <a:lnTo>
                    <a:pt x="224" y="1193"/>
                  </a:lnTo>
                  <a:lnTo>
                    <a:pt x="214" y="1193"/>
                  </a:lnTo>
                  <a:lnTo>
                    <a:pt x="205" y="1193"/>
                  </a:lnTo>
                  <a:lnTo>
                    <a:pt x="198" y="1192"/>
                  </a:lnTo>
                  <a:lnTo>
                    <a:pt x="189" y="1190"/>
                  </a:lnTo>
                  <a:lnTo>
                    <a:pt x="182" y="1188"/>
                  </a:lnTo>
                  <a:lnTo>
                    <a:pt x="174" y="1184"/>
                  </a:lnTo>
                  <a:lnTo>
                    <a:pt x="166" y="1180"/>
                  </a:lnTo>
                  <a:lnTo>
                    <a:pt x="160" y="1175"/>
                  </a:lnTo>
                  <a:lnTo>
                    <a:pt x="152" y="1169"/>
                  </a:lnTo>
                  <a:lnTo>
                    <a:pt x="146" y="1164"/>
                  </a:lnTo>
                  <a:lnTo>
                    <a:pt x="139" y="1157"/>
                  </a:lnTo>
                  <a:lnTo>
                    <a:pt x="134" y="1150"/>
                  </a:lnTo>
                  <a:lnTo>
                    <a:pt x="129" y="1142"/>
                  </a:lnTo>
                  <a:lnTo>
                    <a:pt x="118" y="1125"/>
                  </a:lnTo>
                  <a:lnTo>
                    <a:pt x="108" y="1107"/>
                  </a:lnTo>
                  <a:lnTo>
                    <a:pt x="99" y="1086"/>
                  </a:lnTo>
                  <a:lnTo>
                    <a:pt x="92" y="1065"/>
                  </a:lnTo>
                  <a:lnTo>
                    <a:pt x="85" y="1041"/>
                  </a:lnTo>
                  <a:lnTo>
                    <a:pt x="80" y="1017"/>
                  </a:lnTo>
                  <a:lnTo>
                    <a:pt x="77" y="992"/>
                  </a:lnTo>
                  <a:lnTo>
                    <a:pt x="74" y="967"/>
                  </a:lnTo>
                  <a:lnTo>
                    <a:pt x="71" y="940"/>
                  </a:lnTo>
                  <a:lnTo>
                    <a:pt x="71" y="913"/>
                  </a:lnTo>
                  <a:lnTo>
                    <a:pt x="71" y="888"/>
                  </a:lnTo>
                  <a:lnTo>
                    <a:pt x="74" y="862"/>
                  </a:lnTo>
                  <a:lnTo>
                    <a:pt x="77" y="838"/>
                  </a:lnTo>
                  <a:lnTo>
                    <a:pt x="81" y="814"/>
                  </a:lnTo>
                  <a:lnTo>
                    <a:pt x="87" y="792"/>
                  </a:lnTo>
                  <a:lnTo>
                    <a:pt x="93" y="769"/>
                  </a:lnTo>
                  <a:lnTo>
                    <a:pt x="102" y="750"/>
                  </a:lnTo>
                  <a:lnTo>
                    <a:pt x="110" y="730"/>
                  </a:lnTo>
                  <a:lnTo>
                    <a:pt x="120" y="713"/>
                  </a:lnTo>
                  <a:lnTo>
                    <a:pt x="131" y="698"/>
                  </a:lnTo>
                  <a:lnTo>
                    <a:pt x="143" y="684"/>
                  </a:lnTo>
                  <a:lnTo>
                    <a:pt x="155" y="673"/>
                  </a:lnTo>
                  <a:lnTo>
                    <a:pt x="162" y="668"/>
                  </a:lnTo>
                  <a:lnTo>
                    <a:pt x="169" y="663"/>
                  </a:lnTo>
                  <a:lnTo>
                    <a:pt x="176" y="660"/>
                  </a:lnTo>
                  <a:lnTo>
                    <a:pt x="183" y="657"/>
                  </a:lnTo>
                  <a:lnTo>
                    <a:pt x="190" y="654"/>
                  </a:lnTo>
                  <a:lnTo>
                    <a:pt x="198" y="653"/>
                  </a:lnTo>
                  <a:lnTo>
                    <a:pt x="206" y="652"/>
                  </a:lnTo>
                  <a:lnTo>
                    <a:pt x="214" y="652"/>
                  </a:lnTo>
                  <a:close/>
                  <a:moveTo>
                    <a:pt x="0" y="1289"/>
                  </a:moveTo>
                  <a:lnTo>
                    <a:pt x="74" y="1289"/>
                  </a:lnTo>
                  <a:lnTo>
                    <a:pt x="74" y="1186"/>
                  </a:lnTo>
                  <a:lnTo>
                    <a:pt x="77" y="1186"/>
                  </a:lnTo>
                  <a:lnTo>
                    <a:pt x="83" y="1201"/>
                  </a:lnTo>
                  <a:lnTo>
                    <a:pt x="91" y="1215"/>
                  </a:lnTo>
                  <a:lnTo>
                    <a:pt x="98" y="1228"/>
                  </a:lnTo>
                  <a:lnTo>
                    <a:pt x="106" y="1239"/>
                  </a:lnTo>
                  <a:lnTo>
                    <a:pt x="115" y="1250"/>
                  </a:lnTo>
                  <a:lnTo>
                    <a:pt x="123" y="1260"/>
                  </a:lnTo>
                  <a:lnTo>
                    <a:pt x="133" y="1270"/>
                  </a:lnTo>
                  <a:lnTo>
                    <a:pt x="142" y="1277"/>
                  </a:lnTo>
                  <a:lnTo>
                    <a:pt x="152" y="1285"/>
                  </a:lnTo>
                  <a:lnTo>
                    <a:pt x="162" y="1290"/>
                  </a:lnTo>
                  <a:lnTo>
                    <a:pt x="173" y="1296"/>
                  </a:lnTo>
                  <a:lnTo>
                    <a:pt x="183" y="1300"/>
                  </a:lnTo>
                  <a:lnTo>
                    <a:pt x="193" y="1303"/>
                  </a:lnTo>
                  <a:lnTo>
                    <a:pt x="205" y="1305"/>
                  </a:lnTo>
                  <a:lnTo>
                    <a:pt x="216" y="1307"/>
                  </a:lnTo>
                  <a:lnTo>
                    <a:pt x="228" y="1307"/>
                  </a:lnTo>
                  <a:lnTo>
                    <a:pt x="240" y="1306"/>
                  </a:lnTo>
                  <a:lnTo>
                    <a:pt x="252" y="1305"/>
                  </a:lnTo>
                  <a:lnTo>
                    <a:pt x="262" y="1303"/>
                  </a:lnTo>
                  <a:lnTo>
                    <a:pt x="273" y="1299"/>
                  </a:lnTo>
                  <a:lnTo>
                    <a:pt x="285" y="1294"/>
                  </a:lnTo>
                  <a:lnTo>
                    <a:pt x="295" y="1289"/>
                  </a:lnTo>
                  <a:lnTo>
                    <a:pt x="306" y="1283"/>
                  </a:lnTo>
                  <a:lnTo>
                    <a:pt x="315" y="1276"/>
                  </a:lnTo>
                  <a:lnTo>
                    <a:pt x="325" y="1267"/>
                  </a:lnTo>
                  <a:lnTo>
                    <a:pt x="334" y="1259"/>
                  </a:lnTo>
                  <a:lnTo>
                    <a:pt x="343" y="1249"/>
                  </a:lnTo>
                  <a:lnTo>
                    <a:pt x="351" y="1238"/>
                  </a:lnTo>
                  <a:lnTo>
                    <a:pt x="360" y="1228"/>
                  </a:lnTo>
                  <a:lnTo>
                    <a:pt x="367" y="1216"/>
                  </a:lnTo>
                  <a:lnTo>
                    <a:pt x="375" y="1204"/>
                  </a:lnTo>
                  <a:lnTo>
                    <a:pt x="382" y="1191"/>
                  </a:lnTo>
                  <a:lnTo>
                    <a:pt x="389" y="1177"/>
                  </a:lnTo>
                  <a:lnTo>
                    <a:pt x="395" y="1163"/>
                  </a:lnTo>
                  <a:lnTo>
                    <a:pt x="401" y="1148"/>
                  </a:lnTo>
                  <a:lnTo>
                    <a:pt x="406" y="1133"/>
                  </a:lnTo>
                  <a:lnTo>
                    <a:pt x="417" y="1101"/>
                  </a:lnTo>
                  <a:lnTo>
                    <a:pt x="424" y="1067"/>
                  </a:lnTo>
                  <a:lnTo>
                    <a:pt x="431" y="1032"/>
                  </a:lnTo>
                  <a:lnTo>
                    <a:pt x="435" y="996"/>
                  </a:lnTo>
                  <a:lnTo>
                    <a:pt x="438" y="959"/>
                  </a:lnTo>
                  <a:lnTo>
                    <a:pt x="440" y="921"/>
                  </a:lnTo>
                  <a:lnTo>
                    <a:pt x="438" y="882"/>
                  </a:lnTo>
                  <a:lnTo>
                    <a:pt x="435" y="845"/>
                  </a:lnTo>
                  <a:lnTo>
                    <a:pt x="431" y="809"/>
                  </a:lnTo>
                  <a:lnTo>
                    <a:pt x="424" y="773"/>
                  </a:lnTo>
                  <a:lnTo>
                    <a:pt x="417" y="740"/>
                  </a:lnTo>
                  <a:lnTo>
                    <a:pt x="406" y="708"/>
                  </a:lnTo>
                  <a:lnTo>
                    <a:pt x="401" y="692"/>
                  </a:lnTo>
                  <a:lnTo>
                    <a:pt x="395" y="678"/>
                  </a:lnTo>
                  <a:lnTo>
                    <a:pt x="389" y="663"/>
                  </a:lnTo>
                  <a:lnTo>
                    <a:pt x="382" y="650"/>
                  </a:lnTo>
                  <a:lnTo>
                    <a:pt x="375" y="637"/>
                  </a:lnTo>
                  <a:lnTo>
                    <a:pt x="367" y="625"/>
                  </a:lnTo>
                  <a:lnTo>
                    <a:pt x="360" y="614"/>
                  </a:lnTo>
                  <a:lnTo>
                    <a:pt x="351" y="602"/>
                  </a:lnTo>
                  <a:lnTo>
                    <a:pt x="343" y="592"/>
                  </a:lnTo>
                  <a:lnTo>
                    <a:pt x="334" y="582"/>
                  </a:lnTo>
                  <a:lnTo>
                    <a:pt x="325" y="574"/>
                  </a:lnTo>
                  <a:lnTo>
                    <a:pt x="315" y="566"/>
                  </a:lnTo>
                  <a:lnTo>
                    <a:pt x="306" y="559"/>
                  </a:lnTo>
                  <a:lnTo>
                    <a:pt x="295" y="552"/>
                  </a:lnTo>
                  <a:lnTo>
                    <a:pt x="285" y="547"/>
                  </a:lnTo>
                  <a:lnTo>
                    <a:pt x="273" y="543"/>
                  </a:lnTo>
                  <a:lnTo>
                    <a:pt x="262" y="539"/>
                  </a:lnTo>
                  <a:lnTo>
                    <a:pt x="252" y="536"/>
                  </a:lnTo>
                  <a:lnTo>
                    <a:pt x="240" y="535"/>
                  </a:lnTo>
                  <a:lnTo>
                    <a:pt x="228" y="535"/>
                  </a:lnTo>
                  <a:lnTo>
                    <a:pt x="216" y="535"/>
                  </a:lnTo>
                  <a:lnTo>
                    <a:pt x="205" y="537"/>
                  </a:lnTo>
                  <a:lnTo>
                    <a:pt x="193" y="539"/>
                  </a:lnTo>
                  <a:lnTo>
                    <a:pt x="183" y="544"/>
                  </a:lnTo>
                  <a:lnTo>
                    <a:pt x="173" y="548"/>
                  </a:lnTo>
                  <a:lnTo>
                    <a:pt x="162" y="553"/>
                  </a:lnTo>
                  <a:lnTo>
                    <a:pt x="152" y="560"/>
                  </a:lnTo>
                  <a:lnTo>
                    <a:pt x="142" y="568"/>
                  </a:lnTo>
                  <a:lnTo>
                    <a:pt x="133" y="576"/>
                  </a:lnTo>
                  <a:lnTo>
                    <a:pt x="123" y="586"/>
                  </a:lnTo>
                  <a:lnTo>
                    <a:pt x="115" y="596"/>
                  </a:lnTo>
                  <a:lnTo>
                    <a:pt x="106" y="607"/>
                  </a:lnTo>
                  <a:lnTo>
                    <a:pt x="98" y="619"/>
                  </a:lnTo>
                  <a:lnTo>
                    <a:pt x="91" y="631"/>
                  </a:lnTo>
                  <a:lnTo>
                    <a:pt x="83" y="645"/>
                  </a:lnTo>
                  <a:lnTo>
                    <a:pt x="77" y="659"/>
                  </a:lnTo>
                  <a:lnTo>
                    <a:pt x="74" y="659"/>
                  </a:lnTo>
                  <a:lnTo>
                    <a:pt x="74" y="0"/>
                  </a:lnTo>
                  <a:lnTo>
                    <a:pt x="0" y="0"/>
                  </a:lnTo>
                  <a:lnTo>
                    <a:pt x="0" y="1289"/>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5" name="Freeform 65">
              <a:extLst>
                <a:ext uri="{FF2B5EF4-FFF2-40B4-BE49-F238E27FC236}">
                  <a16:creationId xmlns:a16="http://schemas.microsoft.com/office/drawing/2014/main" id="{9611EBD0-388F-439B-97D2-632D5B11CC66}"/>
                </a:ext>
              </a:extLst>
            </p:cNvPr>
            <p:cNvSpPr>
              <a:spLocks noChangeAspect="1" noEditPoints="1"/>
            </p:cNvSpPr>
            <p:nvPr/>
          </p:nvSpPr>
          <p:spPr bwMode="black">
            <a:xfrm>
              <a:off x="2638" y="3764"/>
              <a:ext cx="77" cy="129"/>
            </a:xfrm>
            <a:custGeom>
              <a:avLst/>
              <a:gdLst>
                <a:gd name="T0" fmla="*/ 43 w 463"/>
                <a:gd name="T1" fmla="*/ 20 h 772"/>
                <a:gd name="T2" fmla="*/ 48 w 463"/>
                <a:gd name="T3" fmla="*/ 22 h 772"/>
                <a:gd name="T4" fmla="*/ 53 w 463"/>
                <a:gd name="T5" fmla="*/ 26 h 772"/>
                <a:gd name="T6" fmla="*/ 59 w 463"/>
                <a:gd name="T7" fmla="*/ 36 h 772"/>
                <a:gd name="T8" fmla="*/ 64 w 463"/>
                <a:gd name="T9" fmla="*/ 51 h 772"/>
                <a:gd name="T10" fmla="*/ 65 w 463"/>
                <a:gd name="T11" fmla="*/ 69 h 772"/>
                <a:gd name="T12" fmla="*/ 62 w 463"/>
                <a:gd name="T13" fmla="*/ 86 h 772"/>
                <a:gd name="T14" fmla="*/ 56 w 463"/>
                <a:gd name="T15" fmla="*/ 100 h 772"/>
                <a:gd name="T16" fmla="*/ 51 w 463"/>
                <a:gd name="T17" fmla="*/ 106 h 772"/>
                <a:gd name="T18" fmla="*/ 46 w 463"/>
                <a:gd name="T19" fmla="*/ 109 h 772"/>
                <a:gd name="T20" fmla="*/ 40 w 463"/>
                <a:gd name="T21" fmla="*/ 110 h 772"/>
                <a:gd name="T22" fmla="*/ 35 w 463"/>
                <a:gd name="T23" fmla="*/ 110 h 772"/>
                <a:gd name="T24" fmla="*/ 29 w 463"/>
                <a:gd name="T25" fmla="*/ 107 h 772"/>
                <a:gd name="T26" fmla="*/ 25 w 463"/>
                <a:gd name="T27" fmla="*/ 103 h 772"/>
                <a:gd name="T28" fmla="*/ 18 w 463"/>
                <a:gd name="T29" fmla="*/ 94 h 772"/>
                <a:gd name="T30" fmla="*/ 14 w 463"/>
                <a:gd name="T31" fmla="*/ 78 h 772"/>
                <a:gd name="T32" fmla="*/ 13 w 463"/>
                <a:gd name="T33" fmla="*/ 60 h 772"/>
                <a:gd name="T34" fmla="*/ 16 w 463"/>
                <a:gd name="T35" fmla="*/ 43 h 772"/>
                <a:gd name="T36" fmla="*/ 22 w 463"/>
                <a:gd name="T37" fmla="*/ 30 h 772"/>
                <a:gd name="T38" fmla="*/ 27 w 463"/>
                <a:gd name="T39" fmla="*/ 24 h 772"/>
                <a:gd name="T40" fmla="*/ 32 w 463"/>
                <a:gd name="T41" fmla="*/ 21 h 772"/>
                <a:gd name="T42" fmla="*/ 37 w 463"/>
                <a:gd name="T43" fmla="*/ 20 h 772"/>
                <a:gd name="T44" fmla="*/ 43 w 463"/>
                <a:gd name="T45" fmla="*/ 129 h 772"/>
                <a:gd name="T46" fmla="*/ 50 w 463"/>
                <a:gd name="T47" fmla="*/ 126 h 772"/>
                <a:gd name="T48" fmla="*/ 57 w 463"/>
                <a:gd name="T49" fmla="*/ 121 h 772"/>
                <a:gd name="T50" fmla="*/ 63 w 463"/>
                <a:gd name="T51" fmla="*/ 114 h 772"/>
                <a:gd name="T52" fmla="*/ 68 w 463"/>
                <a:gd name="T53" fmla="*/ 106 h 772"/>
                <a:gd name="T54" fmla="*/ 72 w 463"/>
                <a:gd name="T55" fmla="*/ 96 h 772"/>
                <a:gd name="T56" fmla="*/ 76 w 463"/>
                <a:gd name="T57" fmla="*/ 84 h 772"/>
                <a:gd name="T58" fmla="*/ 77 w 463"/>
                <a:gd name="T59" fmla="*/ 72 h 772"/>
                <a:gd name="T60" fmla="*/ 77 w 463"/>
                <a:gd name="T61" fmla="*/ 58 h 772"/>
                <a:gd name="T62" fmla="*/ 76 w 463"/>
                <a:gd name="T63" fmla="*/ 45 h 772"/>
                <a:gd name="T64" fmla="*/ 73 w 463"/>
                <a:gd name="T65" fmla="*/ 34 h 772"/>
                <a:gd name="T66" fmla="*/ 69 w 463"/>
                <a:gd name="T67" fmla="*/ 23 h 772"/>
                <a:gd name="T68" fmla="*/ 63 w 463"/>
                <a:gd name="T69" fmla="*/ 15 h 772"/>
                <a:gd name="T70" fmla="*/ 57 w 463"/>
                <a:gd name="T71" fmla="*/ 8 h 772"/>
                <a:gd name="T72" fmla="*/ 50 w 463"/>
                <a:gd name="T73" fmla="*/ 3 h 772"/>
                <a:gd name="T74" fmla="*/ 43 w 463"/>
                <a:gd name="T75" fmla="*/ 0 h 772"/>
                <a:gd name="T76" fmla="*/ 35 w 463"/>
                <a:gd name="T77" fmla="*/ 0 h 772"/>
                <a:gd name="T78" fmla="*/ 27 w 463"/>
                <a:gd name="T79" fmla="*/ 3 h 772"/>
                <a:gd name="T80" fmla="*/ 20 w 463"/>
                <a:gd name="T81" fmla="*/ 8 h 772"/>
                <a:gd name="T82" fmla="*/ 14 w 463"/>
                <a:gd name="T83" fmla="*/ 15 h 772"/>
                <a:gd name="T84" fmla="*/ 9 w 463"/>
                <a:gd name="T85" fmla="*/ 23 h 772"/>
                <a:gd name="T86" fmla="*/ 5 w 463"/>
                <a:gd name="T87" fmla="*/ 34 h 772"/>
                <a:gd name="T88" fmla="*/ 2 w 463"/>
                <a:gd name="T89" fmla="*/ 45 h 772"/>
                <a:gd name="T90" fmla="*/ 0 w 463"/>
                <a:gd name="T91" fmla="*/ 58 h 772"/>
                <a:gd name="T92" fmla="*/ 0 w 463"/>
                <a:gd name="T93" fmla="*/ 72 h 772"/>
                <a:gd name="T94" fmla="*/ 2 w 463"/>
                <a:gd name="T95" fmla="*/ 84 h 772"/>
                <a:gd name="T96" fmla="*/ 5 w 463"/>
                <a:gd name="T97" fmla="*/ 96 h 772"/>
                <a:gd name="T98" fmla="*/ 9 w 463"/>
                <a:gd name="T99" fmla="*/ 106 h 772"/>
                <a:gd name="T100" fmla="*/ 14 w 463"/>
                <a:gd name="T101" fmla="*/ 114 h 772"/>
                <a:gd name="T102" fmla="*/ 20 w 463"/>
                <a:gd name="T103" fmla="*/ 121 h 772"/>
                <a:gd name="T104" fmla="*/ 27 w 463"/>
                <a:gd name="T105" fmla="*/ 126 h 772"/>
                <a:gd name="T106" fmla="*/ 35 w 463"/>
                <a:gd name="T107" fmla="*/ 129 h 7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3" h="772">
                  <a:moveTo>
                    <a:pt x="233" y="117"/>
                  </a:moveTo>
                  <a:lnTo>
                    <a:pt x="242" y="117"/>
                  </a:lnTo>
                  <a:lnTo>
                    <a:pt x="250" y="118"/>
                  </a:lnTo>
                  <a:lnTo>
                    <a:pt x="258" y="119"/>
                  </a:lnTo>
                  <a:lnTo>
                    <a:pt x="267" y="122"/>
                  </a:lnTo>
                  <a:lnTo>
                    <a:pt x="274" y="124"/>
                  </a:lnTo>
                  <a:lnTo>
                    <a:pt x="282" y="128"/>
                  </a:lnTo>
                  <a:lnTo>
                    <a:pt x="290" y="133"/>
                  </a:lnTo>
                  <a:lnTo>
                    <a:pt x="297" y="137"/>
                  </a:lnTo>
                  <a:lnTo>
                    <a:pt x="304" y="142"/>
                  </a:lnTo>
                  <a:lnTo>
                    <a:pt x="310" y="149"/>
                  </a:lnTo>
                  <a:lnTo>
                    <a:pt x="317" y="155"/>
                  </a:lnTo>
                  <a:lnTo>
                    <a:pt x="323" y="162"/>
                  </a:lnTo>
                  <a:lnTo>
                    <a:pt x="335" y="178"/>
                  </a:lnTo>
                  <a:lnTo>
                    <a:pt x="346" y="195"/>
                  </a:lnTo>
                  <a:lnTo>
                    <a:pt x="355" y="215"/>
                  </a:lnTo>
                  <a:lnTo>
                    <a:pt x="364" y="235"/>
                  </a:lnTo>
                  <a:lnTo>
                    <a:pt x="372" y="258"/>
                  </a:lnTo>
                  <a:lnTo>
                    <a:pt x="378" y="282"/>
                  </a:lnTo>
                  <a:lnTo>
                    <a:pt x="382" y="306"/>
                  </a:lnTo>
                  <a:lnTo>
                    <a:pt x="387" y="332"/>
                  </a:lnTo>
                  <a:lnTo>
                    <a:pt x="389" y="358"/>
                  </a:lnTo>
                  <a:lnTo>
                    <a:pt x="389" y="386"/>
                  </a:lnTo>
                  <a:lnTo>
                    <a:pt x="389" y="414"/>
                  </a:lnTo>
                  <a:lnTo>
                    <a:pt x="387" y="441"/>
                  </a:lnTo>
                  <a:lnTo>
                    <a:pt x="382" y="467"/>
                  </a:lnTo>
                  <a:lnTo>
                    <a:pt x="378" y="492"/>
                  </a:lnTo>
                  <a:lnTo>
                    <a:pt x="372" y="516"/>
                  </a:lnTo>
                  <a:lnTo>
                    <a:pt x="364" y="538"/>
                  </a:lnTo>
                  <a:lnTo>
                    <a:pt x="355" y="560"/>
                  </a:lnTo>
                  <a:lnTo>
                    <a:pt x="346" y="579"/>
                  </a:lnTo>
                  <a:lnTo>
                    <a:pt x="335" y="597"/>
                  </a:lnTo>
                  <a:lnTo>
                    <a:pt x="323" y="612"/>
                  </a:lnTo>
                  <a:lnTo>
                    <a:pt x="317" y="619"/>
                  </a:lnTo>
                  <a:lnTo>
                    <a:pt x="310" y="626"/>
                  </a:lnTo>
                  <a:lnTo>
                    <a:pt x="304" y="632"/>
                  </a:lnTo>
                  <a:lnTo>
                    <a:pt x="297" y="638"/>
                  </a:lnTo>
                  <a:lnTo>
                    <a:pt x="290" y="642"/>
                  </a:lnTo>
                  <a:lnTo>
                    <a:pt x="282" y="646"/>
                  </a:lnTo>
                  <a:lnTo>
                    <a:pt x="274" y="651"/>
                  </a:lnTo>
                  <a:lnTo>
                    <a:pt x="267" y="653"/>
                  </a:lnTo>
                  <a:lnTo>
                    <a:pt x="258" y="656"/>
                  </a:lnTo>
                  <a:lnTo>
                    <a:pt x="250" y="657"/>
                  </a:lnTo>
                  <a:lnTo>
                    <a:pt x="242" y="658"/>
                  </a:lnTo>
                  <a:lnTo>
                    <a:pt x="233" y="658"/>
                  </a:lnTo>
                  <a:lnTo>
                    <a:pt x="225" y="658"/>
                  </a:lnTo>
                  <a:lnTo>
                    <a:pt x="216" y="657"/>
                  </a:lnTo>
                  <a:lnTo>
                    <a:pt x="208" y="656"/>
                  </a:lnTo>
                  <a:lnTo>
                    <a:pt x="200" y="653"/>
                  </a:lnTo>
                  <a:lnTo>
                    <a:pt x="192" y="651"/>
                  </a:lnTo>
                  <a:lnTo>
                    <a:pt x="184" y="646"/>
                  </a:lnTo>
                  <a:lnTo>
                    <a:pt x="177" y="642"/>
                  </a:lnTo>
                  <a:lnTo>
                    <a:pt x="170" y="638"/>
                  </a:lnTo>
                  <a:lnTo>
                    <a:pt x="162" y="632"/>
                  </a:lnTo>
                  <a:lnTo>
                    <a:pt x="156" y="626"/>
                  </a:lnTo>
                  <a:lnTo>
                    <a:pt x="149" y="619"/>
                  </a:lnTo>
                  <a:lnTo>
                    <a:pt x="143" y="612"/>
                  </a:lnTo>
                  <a:lnTo>
                    <a:pt x="131" y="597"/>
                  </a:lnTo>
                  <a:lnTo>
                    <a:pt x="120" y="579"/>
                  </a:lnTo>
                  <a:lnTo>
                    <a:pt x="110" y="560"/>
                  </a:lnTo>
                  <a:lnTo>
                    <a:pt x="102" y="538"/>
                  </a:lnTo>
                  <a:lnTo>
                    <a:pt x="94" y="516"/>
                  </a:lnTo>
                  <a:lnTo>
                    <a:pt x="88" y="492"/>
                  </a:lnTo>
                  <a:lnTo>
                    <a:pt x="83" y="467"/>
                  </a:lnTo>
                  <a:lnTo>
                    <a:pt x="80" y="441"/>
                  </a:lnTo>
                  <a:lnTo>
                    <a:pt x="78" y="414"/>
                  </a:lnTo>
                  <a:lnTo>
                    <a:pt x="77" y="386"/>
                  </a:lnTo>
                  <a:lnTo>
                    <a:pt x="78" y="358"/>
                  </a:lnTo>
                  <a:lnTo>
                    <a:pt x="80" y="332"/>
                  </a:lnTo>
                  <a:lnTo>
                    <a:pt x="83" y="306"/>
                  </a:lnTo>
                  <a:lnTo>
                    <a:pt x="88" y="282"/>
                  </a:lnTo>
                  <a:lnTo>
                    <a:pt x="94" y="258"/>
                  </a:lnTo>
                  <a:lnTo>
                    <a:pt x="102" y="235"/>
                  </a:lnTo>
                  <a:lnTo>
                    <a:pt x="110" y="215"/>
                  </a:lnTo>
                  <a:lnTo>
                    <a:pt x="120" y="195"/>
                  </a:lnTo>
                  <a:lnTo>
                    <a:pt x="131" y="178"/>
                  </a:lnTo>
                  <a:lnTo>
                    <a:pt x="143" y="162"/>
                  </a:lnTo>
                  <a:lnTo>
                    <a:pt x="149" y="155"/>
                  </a:lnTo>
                  <a:lnTo>
                    <a:pt x="156" y="149"/>
                  </a:lnTo>
                  <a:lnTo>
                    <a:pt x="162" y="142"/>
                  </a:lnTo>
                  <a:lnTo>
                    <a:pt x="170" y="137"/>
                  </a:lnTo>
                  <a:lnTo>
                    <a:pt x="177" y="133"/>
                  </a:lnTo>
                  <a:lnTo>
                    <a:pt x="184" y="128"/>
                  </a:lnTo>
                  <a:lnTo>
                    <a:pt x="192" y="124"/>
                  </a:lnTo>
                  <a:lnTo>
                    <a:pt x="200" y="122"/>
                  </a:lnTo>
                  <a:lnTo>
                    <a:pt x="208" y="119"/>
                  </a:lnTo>
                  <a:lnTo>
                    <a:pt x="216" y="118"/>
                  </a:lnTo>
                  <a:lnTo>
                    <a:pt x="225" y="117"/>
                  </a:lnTo>
                  <a:lnTo>
                    <a:pt x="233" y="117"/>
                  </a:lnTo>
                  <a:close/>
                  <a:moveTo>
                    <a:pt x="233" y="772"/>
                  </a:moveTo>
                  <a:lnTo>
                    <a:pt x="245" y="772"/>
                  </a:lnTo>
                  <a:lnTo>
                    <a:pt x="256" y="770"/>
                  </a:lnTo>
                  <a:lnTo>
                    <a:pt x="268" y="768"/>
                  </a:lnTo>
                  <a:lnTo>
                    <a:pt x="280" y="765"/>
                  </a:lnTo>
                  <a:lnTo>
                    <a:pt x="291" y="761"/>
                  </a:lnTo>
                  <a:lnTo>
                    <a:pt x="301" y="755"/>
                  </a:lnTo>
                  <a:lnTo>
                    <a:pt x="312" y="750"/>
                  </a:lnTo>
                  <a:lnTo>
                    <a:pt x="323" y="742"/>
                  </a:lnTo>
                  <a:lnTo>
                    <a:pt x="333" y="735"/>
                  </a:lnTo>
                  <a:lnTo>
                    <a:pt x="342" y="727"/>
                  </a:lnTo>
                  <a:lnTo>
                    <a:pt x="352" y="717"/>
                  </a:lnTo>
                  <a:lnTo>
                    <a:pt x="362" y="708"/>
                  </a:lnTo>
                  <a:lnTo>
                    <a:pt x="371" y="697"/>
                  </a:lnTo>
                  <a:lnTo>
                    <a:pt x="379" y="685"/>
                  </a:lnTo>
                  <a:lnTo>
                    <a:pt x="388" y="673"/>
                  </a:lnTo>
                  <a:lnTo>
                    <a:pt x="396" y="661"/>
                  </a:lnTo>
                  <a:lnTo>
                    <a:pt x="404" y="647"/>
                  </a:lnTo>
                  <a:lnTo>
                    <a:pt x="410" y="633"/>
                  </a:lnTo>
                  <a:lnTo>
                    <a:pt x="418" y="619"/>
                  </a:lnTo>
                  <a:lnTo>
                    <a:pt x="425" y="604"/>
                  </a:lnTo>
                  <a:lnTo>
                    <a:pt x="430" y="589"/>
                  </a:lnTo>
                  <a:lnTo>
                    <a:pt x="435" y="573"/>
                  </a:lnTo>
                  <a:lnTo>
                    <a:pt x="441" y="556"/>
                  </a:lnTo>
                  <a:lnTo>
                    <a:pt x="445" y="539"/>
                  </a:lnTo>
                  <a:lnTo>
                    <a:pt x="449" y="521"/>
                  </a:lnTo>
                  <a:lnTo>
                    <a:pt x="454" y="504"/>
                  </a:lnTo>
                  <a:lnTo>
                    <a:pt x="456" y="485"/>
                  </a:lnTo>
                  <a:lnTo>
                    <a:pt x="459" y="467"/>
                  </a:lnTo>
                  <a:lnTo>
                    <a:pt x="461" y="448"/>
                  </a:lnTo>
                  <a:lnTo>
                    <a:pt x="462" y="428"/>
                  </a:lnTo>
                  <a:lnTo>
                    <a:pt x="463" y="409"/>
                  </a:lnTo>
                  <a:lnTo>
                    <a:pt x="463" y="388"/>
                  </a:lnTo>
                  <a:lnTo>
                    <a:pt x="463" y="368"/>
                  </a:lnTo>
                  <a:lnTo>
                    <a:pt x="462" y="348"/>
                  </a:lnTo>
                  <a:lnTo>
                    <a:pt x="461" y="329"/>
                  </a:lnTo>
                  <a:lnTo>
                    <a:pt x="459" y="310"/>
                  </a:lnTo>
                  <a:lnTo>
                    <a:pt x="457" y="290"/>
                  </a:lnTo>
                  <a:lnTo>
                    <a:pt x="454" y="272"/>
                  </a:lnTo>
                  <a:lnTo>
                    <a:pt x="449" y="254"/>
                  </a:lnTo>
                  <a:lnTo>
                    <a:pt x="446" y="236"/>
                  </a:lnTo>
                  <a:lnTo>
                    <a:pt x="442" y="219"/>
                  </a:lnTo>
                  <a:lnTo>
                    <a:pt x="436" y="202"/>
                  </a:lnTo>
                  <a:lnTo>
                    <a:pt x="431" y="186"/>
                  </a:lnTo>
                  <a:lnTo>
                    <a:pt x="425" y="170"/>
                  </a:lnTo>
                  <a:lnTo>
                    <a:pt x="418" y="155"/>
                  </a:lnTo>
                  <a:lnTo>
                    <a:pt x="412" y="140"/>
                  </a:lnTo>
                  <a:lnTo>
                    <a:pt x="405" y="126"/>
                  </a:lnTo>
                  <a:lnTo>
                    <a:pt x="398" y="112"/>
                  </a:lnTo>
                  <a:lnTo>
                    <a:pt x="389" y="100"/>
                  </a:lnTo>
                  <a:lnTo>
                    <a:pt x="380" y="87"/>
                  </a:lnTo>
                  <a:lnTo>
                    <a:pt x="372" y="77"/>
                  </a:lnTo>
                  <a:lnTo>
                    <a:pt x="363" y="66"/>
                  </a:lnTo>
                  <a:lnTo>
                    <a:pt x="353" y="55"/>
                  </a:lnTo>
                  <a:lnTo>
                    <a:pt x="344" y="46"/>
                  </a:lnTo>
                  <a:lnTo>
                    <a:pt x="334" y="38"/>
                  </a:lnTo>
                  <a:lnTo>
                    <a:pt x="324" y="30"/>
                  </a:lnTo>
                  <a:lnTo>
                    <a:pt x="313" y="23"/>
                  </a:lnTo>
                  <a:lnTo>
                    <a:pt x="303" y="17"/>
                  </a:lnTo>
                  <a:lnTo>
                    <a:pt x="292" y="12"/>
                  </a:lnTo>
                  <a:lnTo>
                    <a:pt x="280" y="8"/>
                  </a:lnTo>
                  <a:lnTo>
                    <a:pt x="269" y="4"/>
                  </a:lnTo>
                  <a:lnTo>
                    <a:pt x="257" y="1"/>
                  </a:lnTo>
                  <a:lnTo>
                    <a:pt x="245" y="0"/>
                  </a:lnTo>
                  <a:lnTo>
                    <a:pt x="233" y="0"/>
                  </a:lnTo>
                  <a:lnTo>
                    <a:pt x="220" y="0"/>
                  </a:lnTo>
                  <a:lnTo>
                    <a:pt x="209" y="1"/>
                  </a:lnTo>
                  <a:lnTo>
                    <a:pt x="198" y="4"/>
                  </a:lnTo>
                  <a:lnTo>
                    <a:pt x="186" y="8"/>
                  </a:lnTo>
                  <a:lnTo>
                    <a:pt x="174" y="12"/>
                  </a:lnTo>
                  <a:lnTo>
                    <a:pt x="163" y="17"/>
                  </a:lnTo>
                  <a:lnTo>
                    <a:pt x="152" y="23"/>
                  </a:lnTo>
                  <a:lnTo>
                    <a:pt x="142" y="30"/>
                  </a:lnTo>
                  <a:lnTo>
                    <a:pt x="132" y="38"/>
                  </a:lnTo>
                  <a:lnTo>
                    <a:pt x="121" y="46"/>
                  </a:lnTo>
                  <a:lnTo>
                    <a:pt x="111" y="55"/>
                  </a:lnTo>
                  <a:lnTo>
                    <a:pt x="103" y="66"/>
                  </a:lnTo>
                  <a:lnTo>
                    <a:pt x="93" y="77"/>
                  </a:lnTo>
                  <a:lnTo>
                    <a:pt x="84" y="87"/>
                  </a:lnTo>
                  <a:lnTo>
                    <a:pt x="76" y="100"/>
                  </a:lnTo>
                  <a:lnTo>
                    <a:pt x="68" y="112"/>
                  </a:lnTo>
                  <a:lnTo>
                    <a:pt x="60" y="126"/>
                  </a:lnTo>
                  <a:lnTo>
                    <a:pt x="53" y="140"/>
                  </a:lnTo>
                  <a:lnTo>
                    <a:pt x="46" y="155"/>
                  </a:lnTo>
                  <a:lnTo>
                    <a:pt x="39" y="170"/>
                  </a:lnTo>
                  <a:lnTo>
                    <a:pt x="34" y="186"/>
                  </a:lnTo>
                  <a:lnTo>
                    <a:pt x="28" y="202"/>
                  </a:lnTo>
                  <a:lnTo>
                    <a:pt x="23" y="219"/>
                  </a:lnTo>
                  <a:lnTo>
                    <a:pt x="19" y="236"/>
                  </a:lnTo>
                  <a:lnTo>
                    <a:pt x="14" y="254"/>
                  </a:lnTo>
                  <a:lnTo>
                    <a:pt x="10" y="272"/>
                  </a:lnTo>
                  <a:lnTo>
                    <a:pt x="7" y="290"/>
                  </a:lnTo>
                  <a:lnTo>
                    <a:pt x="5" y="310"/>
                  </a:lnTo>
                  <a:lnTo>
                    <a:pt x="2" y="329"/>
                  </a:lnTo>
                  <a:lnTo>
                    <a:pt x="1" y="348"/>
                  </a:lnTo>
                  <a:lnTo>
                    <a:pt x="0" y="368"/>
                  </a:lnTo>
                  <a:lnTo>
                    <a:pt x="0" y="388"/>
                  </a:lnTo>
                  <a:lnTo>
                    <a:pt x="0" y="409"/>
                  </a:lnTo>
                  <a:lnTo>
                    <a:pt x="1" y="428"/>
                  </a:lnTo>
                  <a:lnTo>
                    <a:pt x="2" y="448"/>
                  </a:lnTo>
                  <a:lnTo>
                    <a:pt x="5" y="467"/>
                  </a:lnTo>
                  <a:lnTo>
                    <a:pt x="7" y="485"/>
                  </a:lnTo>
                  <a:lnTo>
                    <a:pt x="10" y="504"/>
                  </a:lnTo>
                  <a:lnTo>
                    <a:pt x="14" y="521"/>
                  </a:lnTo>
                  <a:lnTo>
                    <a:pt x="19" y="539"/>
                  </a:lnTo>
                  <a:lnTo>
                    <a:pt x="23" y="556"/>
                  </a:lnTo>
                  <a:lnTo>
                    <a:pt x="28" y="573"/>
                  </a:lnTo>
                  <a:lnTo>
                    <a:pt x="34" y="589"/>
                  </a:lnTo>
                  <a:lnTo>
                    <a:pt x="39" y="604"/>
                  </a:lnTo>
                  <a:lnTo>
                    <a:pt x="46" y="619"/>
                  </a:lnTo>
                  <a:lnTo>
                    <a:pt x="53" y="633"/>
                  </a:lnTo>
                  <a:lnTo>
                    <a:pt x="60" y="647"/>
                  </a:lnTo>
                  <a:lnTo>
                    <a:pt x="68" y="661"/>
                  </a:lnTo>
                  <a:lnTo>
                    <a:pt x="76" y="673"/>
                  </a:lnTo>
                  <a:lnTo>
                    <a:pt x="84" y="685"/>
                  </a:lnTo>
                  <a:lnTo>
                    <a:pt x="93" y="697"/>
                  </a:lnTo>
                  <a:lnTo>
                    <a:pt x="103" y="708"/>
                  </a:lnTo>
                  <a:lnTo>
                    <a:pt x="111" y="717"/>
                  </a:lnTo>
                  <a:lnTo>
                    <a:pt x="121" y="727"/>
                  </a:lnTo>
                  <a:lnTo>
                    <a:pt x="132" y="735"/>
                  </a:lnTo>
                  <a:lnTo>
                    <a:pt x="142" y="742"/>
                  </a:lnTo>
                  <a:lnTo>
                    <a:pt x="152" y="750"/>
                  </a:lnTo>
                  <a:lnTo>
                    <a:pt x="163" y="755"/>
                  </a:lnTo>
                  <a:lnTo>
                    <a:pt x="174" y="761"/>
                  </a:lnTo>
                  <a:lnTo>
                    <a:pt x="186" y="765"/>
                  </a:lnTo>
                  <a:lnTo>
                    <a:pt x="198" y="768"/>
                  </a:lnTo>
                  <a:lnTo>
                    <a:pt x="209" y="770"/>
                  </a:lnTo>
                  <a:lnTo>
                    <a:pt x="220" y="772"/>
                  </a:lnTo>
                  <a:lnTo>
                    <a:pt x="233" y="772"/>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6" name="Freeform 66">
              <a:extLst>
                <a:ext uri="{FF2B5EF4-FFF2-40B4-BE49-F238E27FC236}">
                  <a16:creationId xmlns:a16="http://schemas.microsoft.com/office/drawing/2014/main" id="{0390151B-A0E8-445C-893A-4300D9379850}"/>
                </a:ext>
              </a:extLst>
            </p:cNvPr>
            <p:cNvSpPr>
              <a:spLocks noChangeAspect="1"/>
            </p:cNvSpPr>
            <p:nvPr/>
          </p:nvSpPr>
          <p:spPr bwMode="black">
            <a:xfrm>
              <a:off x="2729" y="3764"/>
              <a:ext cx="40" cy="126"/>
            </a:xfrm>
            <a:custGeom>
              <a:avLst/>
              <a:gdLst>
                <a:gd name="T0" fmla="*/ 12 w 242"/>
                <a:gd name="T1" fmla="*/ 17 h 754"/>
                <a:gd name="T2" fmla="*/ 13 w 242"/>
                <a:gd name="T3" fmla="*/ 17 h 754"/>
                <a:gd name="T4" fmla="*/ 14 w 242"/>
                <a:gd name="T5" fmla="*/ 13 h 754"/>
                <a:gd name="T6" fmla="*/ 16 w 242"/>
                <a:gd name="T7" fmla="*/ 10 h 754"/>
                <a:gd name="T8" fmla="*/ 18 w 242"/>
                <a:gd name="T9" fmla="*/ 7 h 754"/>
                <a:gd name="T10" fmla="*/ 19 w 242"/>
                <a:gd name="T11" fmla="*/ 5 h 754"/>
                <a:gd name="T12" fmla="*/ 20 w 242"/>
                <a:gd name="T13" fmla="*/ 4 h 754"/>
                <a:gd name="T14" fmla="*/ 21 w 242"/>
                <a:gd name="T15" fmla="*/ 3 h 754"/>
                <a:gd name="T16" fmla="*/ 22 w 242"/>
                <a:gd name="T17" fmla="*/ 2 h 754"/>
                <a:gd name="T18" fmla="*/ 23 w 242"/>
                <a:gd name="T19" fmla="*/ 1 h 754"/>
                <a:gd name="T20" fmla="*/ 24 w 242"/>
                <a:gd name="T21" fmla="*/ 1 h 754"/>
                <a:gd name="T22" fmla="*/ 26 w 242"/>
                <a:gd name="T23" fmla="*/ 0 h 754"/>
                <a:gd name="T24" fmla="*/ 27 w 242"/>
                <a:gd name="T25" fmla="*/ 0 h 754"/>
                <a:gd name="T26" fmla="*/ 29 w 242"/>
                <a:gd name="T27" fmla="*/ 0 h 754"/>
                <a:gd name="T28" fmla="*/ 30 w 242"/>
                <a:gd name="T29" fmla="*/ 0 h 754"/>
                <a:gd name="T30" fmla="*/ 32 w 242"/>
                <a:gd name="T31" fmla="*/ 0 h 754"/>
                <a:gd name="T32" fmla="*/ 33 w 242"/>
                <a:gd name="T33" fmla="*/ 1 h 754"/>
                <a:gd name="T34" fmla="*/ 35 w 242"/>
                <a:gd name="T35" fmla="*/ 2 h 754"/>
                <a:gd name="T36" fmla="*/ 36 w 242"/>
                <a:gd name="T37" fmla="*/ 2 h 754"/>
                <a:gd name="T38" fmla="*/ 37 w 242"/>
                <a:gd name="T39" fmla="*/ 3 h 754"/>
                <a:gd name="T40" fmla="*/ 39 w 242"/>
                <a:gd name="T41" fmla="*/ 4 h 754"/>
                <a:gd name="T42" fmla="*/ 40 w 242"/>
                <a:gd name="T43" fmla="*/ 6 h 754"/>
                <a:gd name="T44" fmla="*/ 34 w 242"/>
                <a:gd name="T45" fmla="*/ 25 h 754"/>
                <a:gd name="T46" fmla="*/ 32 w 242"/>
                <a:gd name="T47" fmla="*/ 23 h 754"/>
                <a:gd name="T48" fmla="*/ 31 w 242"/>
                <a:gd name="T49" fmla="*/ 21 h 754"/>
                <a:gd name="T50" fmla="*/ 30 w 242"/>
                <a:gd name="T51" fmla="*/ 20 h 754"/>
                <a:gd name="T52" fmla="*/ 29 w 242"/>
                <a:gd name="T53" fmla="*/ 20 h 754"/>
                <a:gd name="T54" fmla="*/ 28 w 242"/>
                <a:gd name="T55" fmla="*/ 20 h 754"/>
                <a:gd name="T56" fmla="*/ 26 w 242"/>
                <a:gd name="T57" fmla="*/ 20 h 754"/>
                <a:gd name="T58" fmla="*/ 25 w 242"/>
                <a:gd name="T59" fmla="*/ 20 h 754"/>
                <a:gd name="T60" fmla="*/ 24 w 242"/>
                <a:gd name="T61" fmla="*/ 20 h 754"/>
                <a:gd name="T62" fmla="*/ 23 w 242"/>
                <a:gd name="T63" fmla="*/ 20 h 754"/>
                <a:gd name="T64" fmla="*/ 22 w 242"/>
                <a:gd name="T65" fmla="*/ 21 h 754"/>
                <a:gd name="T66" fmla="*/ 21 w 242"/>
                <a:gd name="T67" fmla="*/ 21 h 754"/>
                <a:gd name="T68" fmla="*/ 20 w 242"/>
                <a:gd name="T69" fmla="*/ 22 h 754"/>
                <a:gd name="T70" fmla="*/ 19 w 242"/>
                <a:gd name="T71" fmla="*/ 23 h 754"/>
                <a:gd name="T72" fmla="*/ 19 w 242"/>
                <a:gd name="T73" fmla="*/ 24 h 754"/>
                <a:gd name="T74" fmla="*/ 17 w 242"/>
                <a:gd name="T75" fmla="*/ 27 h 754"/>
                <a:gd name="T76" fmla="*/ 16 w 242"/>
                <a:gd name="T77" fmla="*/ 29 h 754"/>
                <a:gd name="T78" fmla="*/ 15 w 242"/>
                <a:gd name="T79" fmla="*/ 33 h 754"/>
                <a:gd name="T80" fmla="*/ 14 w 242"/>
                <a:gd name="T81" fmla="*/ 36 h 754"/>
                <a:gd name="T82" fmla="*/ 14 w 242"/>
                <a:gd name="T83" fmla="*/ 39 h 754"/>
                <a:gd name="T84" fmla="*/ 13 w 242"/>
                <a:gd name="T85" fmla="*/ 43 h 754"/>
                <a:gd name="T86" fmla="*/ 13 w 242"/>
                <a:gd name="T87" fmla="*/ 47 h 754"/>
                <a:gd name="T88" fmla="*/ 13 w 242"/>
                <a:gd name="T89" fmla="*/ 51 h 754"/>
                <a:gd name="T90" fmla="*/ 12 w 242"/>
                <a:gd name="T91" fmla="*/ 58 h 754"/>
                <a:gd name="T92" fmla="*/ 12 w 242"/>
                <a:gd name="T93" fmla="*/ 65 h 754"/>
                <a:gd name="T94" fmla="*/ 12 w 242"/>
                <a:gd name="T95" fmla="*/ 126 h 754"/>
                <a:gd name="T96" fmla="*/ 0 w 242"/>
                <a:gd name="T97" fmla="*/ 126 h 754"/>
                <a:gd name="T98" fmla="*/ 0 w 242"/>
                <a:gd name="T99" fmla="*/ 3 h 754"/>
                <a:gd name="T100" fmla="*/ 12 w 242"/>
                <a:gd name="T101" fmla="*/ 3 h 754"/>
                <a:gd name="T102" fmla="*/ 12 w 242"/>
                <a:gd name="T103" fmla="*/ 17 h 75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42" h="754">
                  <a:moveTo>
                    <a:pt x="75" y="100"/>
                  </a:moveTo>
                  <a:lnTo>
                    <a:pt x="77" y="100"/>
                  </a:lnTo>
                  <a:lnTo>
                    <a:pt x="87" y="79"/>
                  </a:lnTo>
                  <a:lnTo>
                    <a:pt x="97" y="59"/>
                  </a:lnTo>
                  <a:lnTo>
                    <a:pt x="106" y="43"/>
                  </a:lnTo>
                  <a:lnTo>
                    <a:pt x="117" y="28"/>
                  </a:lnTo>
                  <a:lnTo>
                    <a:pt x="122" y="22"/>
                  </a:lnTo>
                  <a:lnTo>
                    <a:pt x="129" y="16"/>
                  </a:lnTo>
                  <a:lnTo>
                    <a:pt x="135" y="11"/>
                  </a:lnTo>
                  <a:lnTo>
                    <a:pt x="142" y="8"/>
                  </a:lnTo>
                  <a:lnTo>
                    <a:pt x="148" y="4"/>
                  </a:lnTo>
                  <a:lnTo>
                    <a:pt x="156" y="1"/>
                  </a:lnTo>
                  <a:lnTo>
                    <a:pt x="165" y="0"/>
                  </a:lnTo>
                  <a:lnTo>
                    <a:pt x="173" y="0"/>
                  </a:lnTo>
                  <a:lnTo>
                    <a:pt x="183" y="0"/>
                  </a:lnTo>
                  <a:lnTo>
                    <a:pt x="192" y="2"/>
                  </a:lnTo>
                  <a:lnTo>
                    <a:pt x="201" y="4"/>
                  </a:lnTo>
                  <a:lnTo>
                    <a:pt x="209" y="9"/>
                  </a:lnTo>
                  <a:lnTo>
                    <a:pt x="217" y="14"/>
                  </a:lnTo>
                  <a:lnTo>
                    <a:pt x="226" y="19"/>
                  </a:lnTo>
                  <a:lnTo>
                    <a:pt x="234" y="26"/>
                  </a:lnTo>
                  <a:lnTo>
                    <a:pt x="242" y="33"/>
                  </a:lnTo>
                  <a:lnTo>
                    <a:pt x="205" y="148"/>
                  </a:lnTo>
                  <a:lnTo>
                    <a:pt x="195" y="136"/>
                  </a:lnTo>
                  <a:lnTo>
                    <a:pt x="185" y="126"/>
                  </a:lnTo>
                  <a:lnTo>
                    <a:pt x="180" y="122"/>
                  </a:lnTo>
                  <a:lnTo>
                    <a:pt x="174" y="119"/>
                  </a:lnTo>
                  <a:lnTo>
                    <a:pt x="167" y="117"/>
                  </a:lnTo>
                  <a:lnTo>
                    <a:pt x="159" y="117"/>
                  </a:lnTo>
                  <a:lnTo>
                    <a:pt x="153" y="117"/>
                  </a:lnTo>
                  <a:lnTo>
                    <a:pt x="145" y="118"/>
                  </a:lnTo>
                  <a:lnTo>
                    <a:pt x="139" y="121"/>
                  </a:lnTo>
                  <a:lnTo>
                    <a:pt x="132" y="124"/>
                  </a:lnTo>
                  <a:lnTo>
                    <a:pt x="127" y="127"/>
                  </a:lnTo>
                  <a:lnTo>
                    <a:pt x="121" y="133"/>
                  </a:lnTo>
                  <a:lnTo>
                    <a:pt x="116" y="138"/>
                  </a:lnTo>
                  <a:lnTo>
                    <a:pt x="112" y="145"/>
                  </a:lnTo>
                  <a:lnTo>
                    <a:pt x="104" y="160"/>
                  </a:lnTo>
                  <a:lnTo>
                    <a:pt x="97" y="176"/>
                  </a:lnTo>
                  <a:lnTo>
                    <a:pt x="91" y="195"/>
                  </a:lnTo>
                  <a:lnTo>
                    <a:pt x="87" y="216"/>
                  </a:lnTo>
                  <a:lnTo>
                    <a:pt x="83" y="236"/>
                  </a:lnTo>
                  <a:lnTo>
                    <a:pt x="80" y="259"/>
                  </a:lnTo>
                  <a:lnTo>
                    <a:pt x="78" y="282"/>
                  </a:lnTo>
                  <a:lnTo>
                    <a:pt x="77" y="303"/>
                  </a:lnTo>
                  <a:lnTo>
                    <a:pt x="75" y="347"/>
                  </a:lnTo>
                  <a:lnTo>
                    <a:pt x="75" y="386"/>
                  </a:lnTo>
                  <a:lnTo>
                    <a:pt x="75" y="754"/>
                  </a:lnTo>
                  <a:lnTo>
                    <a:pt x="0" y="754"/>
                  </a:lnTo>
                  <a:lnTo>
                    <a:pt x="0" y="20"/>
                  </a:lnTo>
                  <a:lnTo>
                    <a:pt x="75" y="20"/>
                  </a:lnTo>
                  <a:lnTo>
                    <a:pt x="75" y="10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7" name="Freeform 67">
              <a:extLst>
                <a:ext uri="{FF2B5EF4-FFF2-40B4-BE49-F238E27FC236}">
                  <a16:creationId xmlns:a16="http://schemas.microsoft.com/office/drawing/2014/main" id="{1138C618-91F4-4660-A8BC-B4795D8EA7F1}"/>
                </a:ext>
              </a:extLst>
            </p:cNvPr>
            <p:cNvSpPr>
              <a:spLocks noChangeAspect="1" noEditPoints="1"/>
            </p:cNvSpPr>
            <p:nvPr/>
          </p:nvSpPr>
          <p:spPr bwMode="black">
            <a:xfrm>
              <a:off x="2772" y="3764"/>
              <a:ext cx="74" cy="129"/>
            </a:xfrm>
            <a:custGeom>
              <a:avLst/>
              <a:gdLst>
                <a:gd name="T0" fmla="*/ 40 w 439"/>
                <a:gd name="T1" fmla="*/ 20 h 772"/>
                <a:gd name="T2" fmla="*/ 44 w 439"/>
                <a:gd name="T3" fmla="*/ 21 h 772"/>
                <a:gd name="T4" fmla="*/ 47 w 439"/>
                <a:gd name="T5" fmla="*/ 23 h 772"/>
                <a:gd name="T6" fmla="*/ 51 w 439"/>
                <a:gd name="T7" fmla="*/ 26 h 772"/>
                <a:gd name="T8" fmla="*/ 55 w 439"/>
                <a:gd name="T9" fmla="*/ 32 h 772"/>
                <a:gd name="T10" fmla="*/ 59 w 439"/>
                <a:gd name="T11" fmla="*/ 42 h 772"/>
                <a:gd name="T12" fmla="*/ 62 w 439"/>
                <a:gd name="T13" fmla="*/ 55 h 772"/>
                <a:gd name="T14" fmla="*/ 62 w 439"/>
                <a:gd name="T15" fmla="*/ 68 h 772"/>
                <a:gd name="T16" fmla="*/ 60 w 439"/>
                <a:gd name="T17" fmla="*/ 81 h 772"/>
                <a:gd name="T18" fmla="*/ 57 w 439"/>
                <a:gd name="T19" fmla="*/ 93 h 772"/>
                <a:gd name="T20" fmla="*/ 52 w 439"/>
                <a:gd name="T21" fmla="*/ 102 h 772"/>
                <a:gd name="T22" fmla="*/ 49 w 439"/>
                <a:gd name="T23" fmla="*/ 105 h 772"/>
                <a:gd name="T24" fmla="*/ 46 w 439"/>
                <a:gd name="T25" fmla="*/ 108 h 772"/>
                <a:gd name="T26" fmla="*/ 42 w 439"/>
                <a:gd name="T27" fmla="*/ 109 h 772"/>
                <a:gd name="T28" fmla="*/ 37 w 439"/>
                <a:gd name="T29" fmla="*/ 110 h 772"/>
                <a:gd name="T30" fmla="*/ 33 w 439"/>
                <a:gd name="T31" fmla="*/ 109 h 772"/>
                <a:gd name="T32" fmla="*/ 29 w 439"/>
                <a:gd name="T33" fmla="*/ 108 h 772"/>
                <a:gd name="T34" fmla="*/ 26 w 439"/>
                <a:gd name="T35" fmla="*/ 105 h 772"/>
                <a:gd name="T36" fmla="*/ 23 w 439"/>
                <a:gd name="T37" fmla="*/ 101 h 772"/>
                <a:gd name="T38" fmla="*/ 18 w 439"/>
                <a:gd name="T39" fmla="*/ 92 h 772"/>
                <a:gd name="T40" fmla="*/ 14 w 439"/>
                <a:gd name="T41" fmla="*/ 81 h 772"/>
                <a:gd name="T42" fmla="*/ 13 w 439"/>
                <a:gd name="T43" fmla="*/ 68 h 772"/>
                <a:gd name="T44" fmla="*/ 13 w 439"/>
                <a:gd name="T45" fmla="*/ 55 h 772"/>
                <a:gd name="T46" fmla="*/ 16 w 439"/>
                <a:gd name="T47" fmla="*/ 43 h 772"/>
                <a:gd name="T48" fmla="*/ 20 w 439"/>
                <a:gd name="T49" fmla="*/ 33 h 772"/>
                <a:gd name="T50" fmla="*/ 25 w 439"/>
                <a:gd name="T51" fmla="*/ 25 h 772"/>
                <a:gd name="T52" fmla="*/ 29 w 439"/>
                <a:gd name="T53" fmla="*/ 21 h 772"/>
                <a:gd name="T54" fmla="*/ 33 w 439"/>
                <a:gd name="T55" fmla="*/ 20 h 772"/>
                <a:gd name="T56" fmla="*/ 37 w 439"/>
                <a:gd name="T57" fmla="*/ 20 h 772"/>
                <a:gd name="T58" fmla="*/ 62 w 439"/>
                <a:gd name="T59" fmla="*/ 21 h 772"/>
                <a:gd name="T60" fmla="*/ 58 w 439"/>
                <a:gd name="T61" fmla="*/ 16 h 772"/>
                <a:gd name="T62" fmla="*/ 55 w 439"/>
                <a:gd name="T63" fmla="*/ 10 h 772"/>
                <a:gd name="T64" fmla="*/ 50 w 439"/>
                <a:gd name="T65" fmla="*/ 6 h 772"/>
                <a:gd name="T66" fmla="*/ 45 w 439"/>
                <a:gd name="T67" fmla="*/ 2 h 772"/>
                <a:gd name="T68" fmla="*/ 39 w 439"/>
                <a:gd name="T69" fmla="*/ 0 h 772"/>
                <a:gd name="T70" fmla="*/ 34 w 439"/>
                <a:gd name="T71" fmla="*/ 0 h 772"/>
                <a:gd name="T72" fmla="*/ 28 w 439"/>
                <a:gd name="T73" fmla="*/ 1 h 772"/>
                <a:gd name="T74" fmla="*/ 22 w 439"/>
                <a:gd name="T75" fmla="*/ 4 h 772"/>
                <a:gd name="T76" fmla="*/ 17 w 439"/>
                <a:gd name="T77" fmla="*/ 8 h 772"/>
                <a:gd name="T78" fmla="*/ 13 w 439"/>
                <a:gd name="T79" fmla="*/ 13 h 772"/>
                <a:gd name="T80" fmla="*/ 9 w 439"/>
                <a:gd name="T81" fmla="*/ 19 h 772"/>
                <a:gd name="T82" fmla="*/ 6 w 439"/>
                <a:gd name="T83" fmla="*/ 27 h 772"/>
                <a:gd name="T84" fmla="*/ 2 w 439"/>
                <a:gd name="T85" fmla="*/ 40 h 772"/>
                <a:gd name="T86" fmla="*/ 0 w 439"/>
                <a:gd name="T87" fmla="*/ 58 h 772"/>
                <a:gd name="T88" fmla="*/ 1 w 439"/>
                <a:gd name="T89" fmla="*/ 77 h 772"/>
                <a:gd name="T90" fmla="*/ 4 w 439"/>
                <a:gd name="T91" fmla="*/ 95 h 772"/>
                <a:gd name="T92" fmla="*/ 7 w 439"/>
                <a:gd name="T93" fmla="*/ 105 h 772"/>
                <a:gd name="T94" fmla="*/ 11 w 439"/>
                <a:gd name="T95" fmla="*/ 112 h 772"/>
                <a:gd name="T96" fmla="*/ 15 w 439"/>
                <a:gd name="T97" fmla="*/ 118 h 772"/>
                <a:gd name="T98" fmla="*/ 19 w 439"/>
                <a:gd name="T99" fmla="*/ 122 h 772"/>
                <a:gd name="T100" fmla="*/ 24 w 439"/>
                <a:gd name="T101" fmla="*/ 126 h 772"/>
                <a:gd name="T102" fmla="*/ 30 w 439"/>
                <a:gd name="T103" fmla="*/ 128 h 772"/>
                <a:gd name="T104" fmla="*/ 36 w 439"/>
                <a:gd name="T105" fmla="*/ 129 h 772"/>
                <a:gd name="T106" fmla="*/ 41 w 439"/>
                <a:gd name="T107" fmla="*/ 128 h 772"/>
                <a:gd name="T108" fmla="*/ 47 w 439"/>
                <a:gd name="T109" fmla="*/ 126 h 772"/>
                <a:gd name="T110" fmla="*/ 51 w 439"/>
                <a:gd name="T111" fmla="*/ 123 h 772"/>
                <a:gd name="T112" fmla="*/ 56 w 439"/>
                <a:gd name="T113" fmla="*/ 118 h 772"/>
                <a:gd name="T114" fmla="*/ 60 w 439"/>
                <a:gd name="T115" fmla="*/ 111 h 772"/>
                <a:gd name="T116" fmla="*/ 62 w 439"/>
                <a:gd name="T117" fmla="*/ 126 h 772"/>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439" h="772">
                  <a:moveTo>
                    <a:pt x="219" y="117"/>
                  </a:moveTo>
                  <a:lnTo>
                    <a:pt x="227" y="117"/>
                  </a:lnTo>
                  <a:lnTo>
                    <a:pt x="236" y="118"/>
                  </a:lnTo>
                  <a:lnTo>
                    <a:pt x="245" y="119"/>
                  </a:lnTo>
                  <a:lnTo>
                    <a:pt x="252" y="121"/>
                  </a:lnTo>
                  <a:lnTo>
                    <a:pt x="260" y="124"/>
                  </a:lnTo>
                  <a:lnTo>
                    <a:pt x="267" y="127"/>
                  </a:lnTo>
                  <a:lnTo>
                    <a:pt x="275" y="132"/>
                  </a:lnTo>
                  <a:lnTo>
                    <a:pt x="281" y="137"/>
                  </a:lnTo>
                  <a:lnTo>
                    <a:pt x="288" y="141"/>
                  </a:lnTo>
                  <a:lnTo>
                    <a:pt x="294" y="148"/>
                  </a:lnTo>
                  <a:lnTo>
                    <a:pt x="301" y="154"/>
                  </a:lnTo>
                  <a:lnTo>
                    <a:pt x="307" y="161"/>
                  </a:lnTo>
                  <a:lnTo>
                    <a:pt x="318" y="176"/>
                  </a:lnTo>
                  <a:lnTo>
                    <a:pt x="328" y="193"/>
                  </a:lnTo>
                  <a:lnTo>
                    <a:pt x="338" y="211"/>
                  </a:lnTo>
                  <a:lnTo>
                    <a:pt x="345" y="232"/>
                  </a:lnTo>
                  <a:lnTo>
                    <a:pt x="352" y="254"/>
                  </a:lnTo>
                  <a:lnTo>
                    <a:pt x="357" y="277"/>
                  </a:lnTo>
                  <a:lnTo>
                    <a:pt x="361" y="301"/>
                  </a:lnTo>
                  <a:lnTo>
                    <a:pt x="365" y="327"/>
                  </a:lnTo>
                  <a:lnTo>
                    <a:pt x="367" y="353"/>
                  </a:lnTo>
                  <a:lnTo>
                    <a:pt x="368" y="381"/>
                  </a:lnTo>
                  <a:lnTo>
                    <a:pt x="367" y="408"/>
                  </a:lnTo>
                  <a:lnTo>
                    <a:pt x="366" y="435"/>
                  </a:lnTo>
                  <a:lnTo>
                    <a:pt x="362" y="462"/>
                  </a:lnTo>
                  <a:lnTo>
                    <a:pt x="358" y="487"/>
                  </a:lnTo>
                  <a:lnTo>
                    <a:pt x="353" y="511"/>
                  </a:lnTo>
                  <a:lnTo>
                    <a:pt x="346" y="534"/>
                  </a:lnTo>
                  <a:lnTo>
                    <a:pt x="339" y="556"/>
                  </a:lnTo>
                  <a:lnTo>
                    <a:pt x="330" y="575"/>
                  </a:lnTo>
                  <a:lnTo>
                    <a:pt x="320" y="593"/>
                  </a:lnTo>
                  <a:lnTo>
                    <a:pt x="309" y="610"/>
                  </a:lnTo>
                  <a:lnTo>
                    <a:pt x="304" y="617"/>
                  </a:lnTo>
                  <a:lnTo>
                    <a:pt x="298" y="624"/>
                  </a:lnTo>
                  <a:lnTo>
                    <a:pt x="291" y="630"/>
                  </a:lnTo>
                  <a:lnTo>
                    <a:pt x="285" y="636"/>
                  </a:lnTo>
                  <a:lnTo>
                    <a:pt x="278" y="641"/>
                  </a:lnTo>
                  <a:lnTo>
                    <a:pt x="271" y="645"/>
                  </a:lnTo>
                  <a:lnTo>
                    <a:pt x="263" y="649"/>
                  </a:lnTo>
                  <a:lnTo>
                    <a:pt x="256" y="653"/>
                  </a:lnTo>
                  <a:lnTo>
                    <a:pt x="248" y="655"/>
                  </a:lnTo>
                  <a:lnTo>
                    <a:pt x="239" y="657"/>
                  </a:lnTo>
                  <a:lnTo>
                    <a:pt x="231" y="658"/>
                  </a:lnTo>
                  <a:lnTo>
                    <a:pt x="222" y="658"/>
                  </a:lnTo>
                  <a:lnTo>
                    <a:pt x="213" y="658"/>
                  </a:lnTo>
                  <a:lnTo>
                    <a:pt x="205" y="657"/>
                  </a:lnTo>
                  <a:lnTo>
                    <a:pt x="196" y="655"/>
                  </a:lnTo>
                  <a:lnTo>
                    <a:pt x="189" y="653"/>
                  </a:lnTo>
                  <a:lnTo>
                    <a:pt x="181" y="649"/>
                  </a:lnTo>
                  <a:lnTo>
                    <a:pt x="173" y="645"/>
                  </a:lnTo>
                  <a:lnTo>
                    <a:pt x="166" y="640"/>
                  </a:lnTo>
                  <a:lnTo>
                    <a:pt x="158" y="634"/>
                  </a:lnTo>
                  <a:lnTo>
                    <a:pt x="152" y="629"/>
                  </a:lnTo>
                  <a:lnTo>
                    <a:pt x="145" y="622"/>
                  </a:lnTo>
                  <a:lnTo>
                    <a:pt x="140" y="615"/>
                  </a:lnTo>
                  <a:lnTo>
                    <a:pt x="134" y="607"/>
                  </a:lnTo>
                  <a:lnTo>
                    <a:pt x="123" y="590"/>
                  </a:lnTo>
                  <a:lnTo>
                    <a:pt x="113" y="572"/>
                  </a:lnTo>
                  <a:lnTo>
                    <a:pt x="104" y="551"/>
                  </a:lnTo>
                  <a:lnTo>
                    <a:pt x="97" y="530"/>
                  </a:lnTo>
                  <a:lnTo>
                    <a:pt x="90" y="506"/>
                  </a:lnTo>
                  <a:lnTo>
                    <a:pt x="86" y="482"/>
                  </a:lnTo>
                  <a:lnTo>
                    <a:pt x="82" y="457"/>
                  </a:lnTo>
                  <a:lnTo>
                    <a:pt x="78" y="432"/>
                  </a:lnTo>
                  <a:lnTo>
                    <a:pt x="76" y="405"/>
                  </a:lnTo>
                  <a:lnTo>
                    <a:pt x="76" y="378"/>
                  </a:lnTo>
                  <a:lnTo>
                    <a:pt x="77" y="353"/>
                  </a:lnTo>
                  <a:lnTo>
                    <a:pt x="78" y="327"/>
                  </a:lnTo>
                  <a:lnTo>
                    <a:pt x="82" y="303"/>
                  </a:lnTo>
                  <a:lnTo>
                    <a:pt x="87" y="279"/>
                  </a:lnTo>
                  <a:lnTo>
                    <a:pt x="92" y="257"/>
                  </a:lnTo>
                  <a:lnTo>
                    <a:pt x="99" y="234"/>
                  </a:lnTo>
                  <a:lnTo>
                    <a:pt x="107" y="215"/>
                  </a:lnTo>
                  <a:lnTo>
                    <a:pt x="116" y="195"/>
                  </a:lnTo>
                  <a:lnTo>
                    <a:pt x="126" y="178"/>
                  </a:lnTo>
                  <a:lnTo>
                    <a:pt x="137" y="163"/>
                  </a:lnTo>
                  <a:lnTo>
                    <a:pt x="149" y="149"/>
                  </a:lnTo>
                  <a:lnTo>
                    <a:pt x="162" y="138"/>
                  </a:lnTo>
                  <a:lnTo>
                    <a:pt x="168" y="133"/>
                  </a:lnTo>
                  <a:lnTo>
                    <a:pt x="175" y="128"/>
                  </a:lnTo>
                  <a:lnTo>
                    <a:pt x="181" y="125"/>
                  </a:lnTo>
                  <a:lnTo>
                    <a:pt x="189" y="122"/>
                  </a:lnTo>
                  <a:lnTo>
                    <a:pt x="196" y="119"/>
                  </a:lnTo>
                  <a:lnTo>
                    <a:pt x="204" y="118"/>
                  </a:lnTo>
                  <a:lnTo>
                    <a:pt x="211" y="117"/>
                  </a:lnTo>
                  <a:lnTo>
                    <a:pt x="219" y="117"/>
                  </a:lnTo>
                  <a:close/>
                  <a:moveTo>
                    <a:pt x="439" y="20"/>
                  </a:moveTo>
                  <a:lnTo>
                    <a:pt x="365" y="20"/>
                  </a:lnTo>
                  <a:lnTo>
                    <a:pt x="365" y="124"/>
                  </a:lnTo>
                  <a:lnTo>
                    <a:pt x="362" y="124"/>
                  </a:lnTo>
                  <a:lnTo>
                    <a:pt x="355" y="110"/>
                  </a:lnTo>
                  <a:lnTo>
                    <a:pt x="347" y="96"/>
                  </a:lnTo>
                  <a:lnTo>
                    <a:pt x="340" y="84"/>
                  </a:lnTo>
                  <a:lnTo>
                    <a:pt x="331" y="72"/>
                  </a:lnTo>
                  <a:lnTo>
                    <a:pt x="324" y="61"/>
                  </a:lnTo>
                  <a:lnTo>
                    <a:pt x="314" y="51"/>
                  </a:lnTo>
                  <a:lnTo>
                    <a:pt x="305" y="41"/>
                  </a:lnTo>
                  <a:lnTo>
                    <a:pt x="295" y="33"/>
                  </a:lnTo>
                  <a:lnTo>
                    <a:pt x="286" y="25"/>
                  </a:lnTo>
                  <a:lnTo>
                    <a:pt x="276" y="18"/>
                  </a:lnTo>
                  <a:lnTo>
                    <a:pt x="266" y="13"/>
                  </a:lnTo>
                  <a:lnTo>
                    <a:pt x="256" y="9"/>
                  </a:lnTo>
                  <a:lnTo>
                    <a:pt x="245" y="4"/>
                  </a:lnTo>
                  <a:lnTo>
                    <a:pt x="234" y="2"/>
                  </a:lnTo>
                  <a:lnTo>
                    <a:pt x="223" y="0"/>
                  </a:lnTo>
                  <a:lnTo>
                    <a:pt x="211" y="0"/>
                  </a:lnTo>
                  <a:lnTo>
                    <a:pt x="199" y="0"/>
                  </a:lnTo>
                  <a:lnTo>
                    <a:pt x="187" y="1"/>
                  </a:lnTo>
                  <a:lnTo>
                    <a:pt x="176" y="4"/>
                  </a:lnTo>
                  <a:lnTo>
                    <a:pt x="164" y="8"/>
                  </a:lnTo>
                  <a:lnTo>
                    <a:pt x="153" y="12"/>
                  </a:lnTo>
                  <a:lnTo>
                    <a:pt x="142" y="17"/>
                  </a:lnTo>
                  <a:lnTo>
                    <a:pt x="132" y="24"/>
                  </a:lnTo>
                  <a:lnTo>
                    <a:pt x="123" y="31"/>
                  </a:lnTo>
                  <a:lnTo>
                    <a:pt x="113" y="39"/>
                  </a:lnTo>
                  <a:lnTo>
                    <a:pt x="103" y="47"/>
                  </a:lnTo>
                  <a:lnTo>
                    <a:pt x="95" y="57"/>
                  </a:lnTo>
                  <a:lnTo>
                    <a:pt x="86" y="68"/>
                  </a:lnTo>
                  <a:lnTo>
                    <a:pt x="77" y="79"/>
                  </a:lnTo>
                  <a:lnTo>
                    <a:pt x="70" y="91"/>
                  </a:lnTo>
                  <a:lnTo>
                    <a:pt x="62" y="102"/>
                  </a:lnTo>
                  <a:lnTo>
                    <a:pt x="56" y="115"/>
                  </a:lnTo>
                  <a:lnTo>
                    <a:pt x="49" y="129"/>
                  </a:lnTo>
                  <a:lnTo>
                    <a:pt x="43" y="143"/>
                  </a:lnTo>
                  <a:lnTo>
                    <a:pt x="37" y="159"/>
                  </a:lnTo>
                  <a:lnTo>
                    <a:pt x="31" y="174"/>
                  </a:lnTo>
                  <a:lnTo>
                    <a:pt x="22" y="206"/>
                  </a:lnTo>
                  <a:lnTo>
                    <a:pt x="14" y="239"/>
                  </a:lnTo>
                  <a:lnTo>
                    <a:pt x="7" y="275"/>
                  </a:lnTo>
                  <a:lnTo>
                    <a:pt x="3" y="312"/>
                  </a:lnTo>
                  <a:lnTo>
                    <a:pt x="1" y="350"/>
                  </a:lnTo>
                  <a:lnTo>
                    <a:pt x="0" y="388"/>
                  </a:lnTo>
                  <a:lnTo>
                    <a:pt x="1" y="426"/>
                  </a:lnTo>
                  <a:lnTo>
                    <a:pt x="3" y="463"/>
                  </a:lnTo>
                  <a:lnTo>
                    <a:pt x="8" y="498"/>
                  </a:lnTo>
                  <a:lnTo>
                    <a:pt x="14" y="533"/>
                  </a:lnTo>
                  <a:lnTo>
                    <a:pt x="22" y="566"/>
                  </a:lnTo>
                  <a:lnTo>
                    <a:pt x="32" y="599"/>
                  </a:lnTo>
                  <a:lnTo>
                    <a:pt x="37" y="614"/>
                  </a:lnTo>
                  <a:lnTo>
                    <a:pt x="44" y="628"/>
                  </a:lnTo>
                  <a:lnTo>
                    <a:pt x="50" y="642"/>
                  </a:lnTo>
                  <a:lnTo>
                    <a:pt x="57" y="656"/>
                  </a:lnTo>
                  <a:lnTo>
                    <a:pt x="63" y="669"/>
                  </a:lnTo>
                  <a:lnTo>
                    <a:pt x="71" y="682"/>
                  </a:lnTo>
                  <a:lnTo>
                    <a:pt x="78" y="693"/>
                  </a:lnTo>
                  <a:lnTo>
                    <a:pt x="87" y="704"/>
                  </a:lnTo>
                  <a:lnTo>
                    <a:pt x="96" y="714"/>
                  </a:lnTo>
                  <a:lnTo>
                    <a:pt x="104" y="724"/>
                  </a:lnTo>
                  <a:lnTo>
                    <a:pt x="114" y="732"/>
                  </a:lnTo>
                  <a:lnTo>
                    <a:pt x="124" y="741"/>
                  </a:lnTo>
                  <a:lnTo>
                    <a:pt x="134" y="748"/>
                  </a:lnTo>
                  <a:lnTo>
                    <a:pt x="143" y="754"/>
                  </a:lnTo>
                  <a:lnTo>
                    <a:pt x="154" y="759"/>
                  </a:lnTo>
                  <a:lnTo>
                    <a:pt x="165" y="764"/>
                  </a:lnTo>
                  <a:lnTo>
                    <a:pt x="176" y="768"/>
                  </a:lnTo>
                  <a:lnTo>
                    <a:pt x="187" y="770"/>
                  </a:lnTo>
                  <a:lnTo>
                    <a:pt x="199" y="771"/>
                  </a:lnTo>
                  <a:lnTo>
                    <a:pt x="211" y="772"/>
                  </a:lnTo>
                  <a:lnTo>
                    <a:pt x="223" y="772"/>
                  </a:lnTo>
                  <a:lnTo>
                    <a:pt x="234" y="770"/>
                  </a:lnTo>
                  <a:lnTo>
                    <a:pt x="245" y="768"/>
                  </a:lnTo>
                  <a:lnTo>
                    <a:pt x="256" y="765"/>
                  </a:lnTo>
                  <a:lnTo>
                    <a:pt x="266" y="761"/>
                  </a:lnTo>
                  <a:lnTo>
                    <a:pt x="276" y="755"/>
                  </a:lnTo>
                  <a:lnTo>
                    <a:pt x="286" y="750"/>
                  </a:lnTo>
                  <a:lnTo>
                    <a:pt x="295" y="742"/>
                  </a:lnTo>
                  <a:lnTo>
                    <a:pt x="305" y="735"/>
                  </a:lnTo>
                  <a:lnTo>
                    <a:pt x="314" y="725"/>
                  </a:lnTo>
                  <a:lnTo>
                    <a:pt x="324" y="715"/>
                  </a:lnTo>
                  <a:lnTo>
                    <a:pt x="331" y="704"/>
                  </a:lnTo>
                  <a:lnTo>
                    <a:pt x="340" y="693"/>
                  </a:lnTo>
                  <a:lnTo>
                    <a:pt x="347" y="680"/>
                  </a:lnTo>
                  <a:lnTo>
                    <a:pt x="355" y="666"/>
                  </a:lnTo>
                  <a:lnTo>
                    <a:pt x="362" y="651"/>
                  </a:lnTo>
                  <a:lnTo>
                    <a:pt x="365" y="651"/>
                  </a:lnTo>
                  <a:lnTo>
                    <a:pt x="365" y="754"/>
                  </a:lnTo>
                  <a:lnTo>
                    <a:pt x="439" y="754"/>
                  </a:lnTo>
                  <a:lnTo>
                    <a:pt x="439" y="2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8" name="Freeform 68">
              <a:extLst>
                <a:ext uri="{FF2B5EF4-FFF2-40B4-BE49-F238E27FC236}">
                  <a16:creationId xmlns:a16="http://schemas.microsoft.com/office/drawing/2014/main" id="{1606F447-4D74-4C04-A592-7CC964F05235}"/>
                </a:ext>
              </a:extLst>
            </p:cNvPr>
            <p:cNvSpPr>
              <a:spLocks noChangeAspect="1"/>
            </p:cNvSpPr>
            <p:nvPr/>
          </p:nvSpPr>
          <p:spPr bwMode="black">
            <a:xfrm>
              <a:off x="2862" y="3723"/>
              <a:ext cx="33" cy="167"/>
            </a:xfrm>
            <a:custGeom>
              <a:avLst/>
              <a:gdLst>
                <a:gd name="T0" fmla="*/ 20 w 199"/>
                <a:gd name="T1" fmla="*/ 167 h 998"/>
                <a:gd name="T2" fmla="*/ 8 w 199"/>
                <a:gd name="T3" fmla="*/ 167 h 998"/>
                <a:gd name="T4" fmla="*/ 8 w 199"/>
                <a:gd name="T5" fmla="*/ 63 h 998"/>
                <a:gd name="T6" fmla="*/ 0 w 199"/>
                <a:gd name="T7" fmla="*/ 63 h 998"/>
                <a:gd name="T8" fmla="*/ 0 w 199"/>
                <a:gd name="T9" fmla="*/ 44 h 998"/>
                <a:gd name="T10" fmla="*/ 8 w 199"/>
                <a:gd name="T11" fmla="*/ 44 h 998"/>
                <a:gd name="T12" fmla="*/ 8 w 199"/>
                <a:gd name="T13" fmla="*/ 0 h 998"/>
                <a:gd name="T14" fmla="*/ 20 w 199"/>
                <a:gd name="T15" fmla="*/ 0 h 998"/>
                <a:gd name="T16" fmla="*/ 20 w 199"/>
                <a:gd name="T17" fmla="*/ 44 h 998"/>
                <a:gd name="T18" fmla="*/ 33 w 199"/>
                <a:gd name="T19" fmla="*/ 44 h 998"/>
                <a:gd name="T20" fmla="*/ 33 w 199"/>
                <a:gd name="T21" fmla="*/ 63 h 998"/>
                <a:gd name="T22" fmla="*/ 20 w 199"/>
                <a:gd name="T23" fmla="*/ 63 h 998"/>
                <a:gd name="T24" fmla="*/ 20 w 199"/>
                <a:gd name="T25" fmla="*/ 167 h 998"/>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99" h="998">
                  <a:moveTo>
                    <a:pt x="119" y="998"/>
                  </a:moveTo>
                  <a:lnTo>
                    <a:pt x="46" y="998"/>
                  </a:lnTo>
                  <a:lnTo>
                    <a:pt x="46" y="379"/>
                  </a:lnTo>
                  <a:lnTo>
                    <a:pt x="0" y="379"/>
                  </a:lnTo>
                  <a:lnTo>
                    <a:pt x="0" y="264"/>
                  </a:lnTo>
                  <a:lnTo>
                    <a:pt x="46" y="264"/>
                  </a:lnTo>
                  <a:lnTo>
                    <a:pt x="46" y="0"/>
                  </a:lnTo>
                  <a:lnTo>
                    <a:pt x="119" y="0"/>
                  </a:lnTo>
                  <a:lnTo>
                    <a:pt x="119" y="264"/>
                  </a:lnTo>
                  <a:lnTo>
                    <a:pt x="199" y="264"/>
                  </a:lnTo>
                  <a:lnTo>
                    <a:pt x="199" y="379"/>
                  </a:lnTo>
                  <a:lnTo>
                    <a:pt x="119" y="379"/>
                  </a:lnTo>
                  <a:lnTo>
                    <a:pt x="119" y="998"/>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59" name="Freeform 69">
              <a:extLst>
                <a:ext uri="{FF2B5EF4-FFF2-40B4-BE49-F238E27FC236}">
                  <a16:creationId xmlns:a16="http://schemas.microsoft.com/office/drawing/2014/main" id="{627C7119-6605-40D4-972E-CEAB2B290FC9}"/>
                </a:ext>
              </a:extLst>
            </p:cNvPr>
            <p:cNvSpPr>
              <a:spLocks noChangeAspect="1" noEditPoints="1"/>
            </p:cNvSpPr>
            <p:nvPr/>
          </p:nvSpPr>
          <p:spPr bwMode="black">
            <a:xfrm>
              <a:off x="2900" y="3764"/>
              <a:ext cx="77" cy="129"/>
            </a:xfrm>
            <a:custGeom>
              <a:avLst/>
              <a:gdLst>
                <a:gd name="T0" fmla="*/ 43 w 461"/>
                <a:gd name="T1" fmla="*/ 20 h 772"/>
                <a:gd name="T2" fmla="*/ 48 w 461"/>
                <a:gd name="T3" fmla="*/ 22 h 772"/>
                <a:gd name="T4" fmla="*/ 52 w 461"/>
                <a:gd name="T5" fmla="*/ 26 h 772"/>
                <a:gd name="T6" fmla="*/ 59 w 461"/>
                <a:gd name="T7" fmla="*/ 36 h 772"/>
                <a:gd name="T8" fmla="*/ 63 w 461"/>
                <a:gd name="T9" fmla="*/ 51 h 772"/>
                <a:gd name="T10" fmla="*/ 64 w 461"/>
                <a:gd name="T11" fmla="*/ 69 h 772"/>
                <a:gd name="T12" fmla="*/ 62 w 461"/>
                <a:gd name="T13" fmla="*/ 86 h 772"/>
                <a:gd name="T14" fmla="*/ 56 w 461"/>
                <a:gd name="T15" fmla="*/ 100 h 772"/>
                <a:gd name="T16" fmla="*/ 50 w 461"/>
                <a:gd name="T17" fmla="*/ 106 h 772"/>
                <a:gd name="T18" fmla="*/ 45 w 461"/>
                <a:gd name="T19" fmla="*/ 109 h 772"/>
                <a:gd name="T20" fmla="*/ 40 w 461"/>
                <a:gd name="T21" fmla="*/ 110 h 772"/>
                <a:gd name="T22" fmla="*/ 34 w 461"/>
                <a:gd name="T23" fmla="*/ 110 h 772"/>
                <a:gd name="T24" fmla="*/ 29 w 461"/>
                <a:gd name="T25" fmla="*/ 107 h 772"/>
                <a:gd name="T26" fmla="*/ 25 w 461"/>
                <a:gd name="T27" fmla="*/ 103 h 772"/>
                <a:gd name="T28" fmla="*/ 18 w 461"/>
                <a:gd name="T29" fmla="*/ 94 h 772"/>
                <a:gd name="T30" fmla="*/ 14 w 461"/>
                <a:gd name="T31" fmla="*/ 78 h 772"/>
                <a:gd name="T32" fmla="*/ 13 w 461"/>
                <a:gd name="T33" fmla="*/ 60 h 772"/>
                <a:gd name="T34" fmla="*/ 15 w 461"/>
                <a:gd name="T35" fmla="*/ 43 h 772"/>
                <a:gd name="T36" fmla="*/ 22 w 461"/>
                <a:gd name="T37" fmla="*/ 30 h 772"/>
                <a:gd name="T38" fmla="*/ 27 w 461"/>
                <a:gd name="T39" fmla="*/ 24 h 772"/>
                <a:gd name="T40" fmla="*/ 32 w 461"/>
                <a:gd name="T41" fmla="*/ 21 h 772"/>
                <a:gd name="T42" fmla="*/ 37 w 461"/>
                <a:gd name="T43" fmla="*/ 20 h 772"/>
                <a:gd name="T44" fmla="*/ 42 w 461"/>
                <a:gd name="T45" fmla="*/ 129 h 772"/>
                <a:gd name="T46" fmla="*/ 50 w 461"/>
                <a:gd name="T47" fmla="*/ 126 h 772"/>
                <a:gd name="T48" fmla="*/ 57 w 461"/>
                <a:gd name="T49" fmla="*/ 121 h 772"/>
                <a:gd name="T50" fmla="*/ 63 w 461"/>
                <a:gd name="T51" fmla="*/ 114 h 772"/>
                <a:gd name="T52" fmla="*/ 68 w 461"/>
                <a:gd name="T53" fmla="*/ 106 h 772"/>
                <a:gd name="T54" fmla="*/ 72 w 461"/>
                <a:gd name="T55" fmla="*/ 96 h 772"/>
                <a:gd name="T56" fmla="*/ 75 w 461"/>
                <a:gd name="T57" fmla="*/ 84 h 772"/>
                <a:gd name="T58" fmla="*/ 77 w 461"/>
                <a:gd name="T59" fmla="*/ 72 h 772"/>
                <a:gd name="T60" fmla="*/ 77 w 461"/>
                <a:gd name="T61" fmla="*/ 58 h 772"/>
                <a:gd name="T62" fmla="*/ 75 w 461"/>
                <a:gd name="T63" fmla="*/ 45 h 772"/>
                <a:gd name="T64" fmla="*/ 72 w 461"/>
                <a:gd name="T65" fmla="*/ 34 h 772"/>
                <a:gd name="T66" fmla="*/ 68 w 461"/>
                <a:gd name="T67" fmla="*/ 23 h 772"/>
                <a:gd name="T68" fmla="*/ 63 w 461"/>
                <a:gd name="T69" fmla="*/ 15 h 772"/>
                <a:gd name="T70" fmla="*/ 57 w 461"/>
                <a:gd name="T71" fmla="*/ 8 h 772"/>
                <a:gd name="T72" fmla="*/ 50 w 461"/>
                <a:gd name="T73" fmla="*/ 3 h 772"/>
                <a:gd name="T74" fmla="*/ 43 w 461"/>
                <a:gd name="T75" fmla="*/ 0 h 772"/>
                <a:gd name="T76" fmla="*/ 34 w 461"/>
                <a:gd name="T77" fmla="*/ 0 h 772"/>
                <a:gd name="T78" fmla="*/ 27 w 461"/>
                <a:gd name="T79" fmla="*/ 3 h 772"/>
                <a:gd name="T80" fmla="*/ 20 w 461"/>
                <a:gd name="T81" fmla="*/ 8 h 772"/>
                <a:gd name="T82" fmla="*/ 14 w 461"/>
                <a:gd name="T83" fmla="*/ 15 h 772"/>
                <a:gd name="T84" fmla="*/ 9 w 461"/>
                <a:gd name="T85" fmla="*/ 23 h 772"/>
                <a:gd name="T86" fmla="*/ 5 w 461"/>
                <a:gd name="T87" fmla="*/ 34 h 772"/>
                <a:gd name="T88" fmla="*/ 2 w 461"/>
                <a:gd name="T89" fmla="*/ 45 h 772"/>
                <a:gd name="T90" fmla="*/ 0 w 461"/>
                <a:gd name="T91" fmla="*/ 58 h 772"/>
                <a:gd name="T92" fmla="*/ 0 w 461"/>
                <a:gd name="T93" fmla="*/ 72 h 772"/>
                <a:gd name="T94" fmla="*/ 2 w 461"/>
                <a:gd name="T95" fmla="*/ 84 h 772"/>
                <a:gd name="T96" fmla="*/ 5 w 461"/>
                <a:gd name="T97" fmla="*/ 96 h 772"/>
                <a:gd name="T98" fmla="*/ 9 w 461"/>
                <a:gd name="T99" fmla="*/ 106 h 772"/>
                <a:gd name="T100" fmla="*/ 14 w 461"/>
                <a:gd name="T101" fmla="*/ 114 h 772"/>
                <a:gd name="T102" fmla="*/ 20 w 461"/>
                <a:gd name="T103" fmla="*/ 121 h 772"/>
                <a:gd name="T104" fmla="*/ 27 w 461"/>
                <a:gd name="T105" fmla="*/ 126 h 772"/>
                <a:gd name="T106" fmla="*/ 35 w 461"/>
                <a:gd name="T107" fmla="*/ 129 h 772"/>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461" h="772">
                  <a:moveTo>
                    <a:pt x="230" y="117"/>
                  </a:moveTo>
                  <a:lnTo>
                    <a:pt x="239" y="117"/>
                  </a:lnTo>
                  <a:lnTo>
                    <a:pt x="247" y="118"/>
                  </a:lnTo>
                  <a:lnTo>
                    <a:pt x="256" y="119"/>
                  </a:lnTo>
                  <a:lnTo>
                    <a:pt x="264" y="122"/>
                  </a:lnTo>
                  <a:lnTo>
                    <a:pt x="272" y="124"/>
                  </a:lnTo>
                  <a:lnTo>
                    <a:pt x="280" y="128"/>
                  </a:lnTo>
                  <a:lnTo>
                    <a:pt x="287" y="133"/>
                  </a:lnTo>
                  <a:lnTo>
                    <a:pt x="294" y="137"/>
                  </a:lnTo>
                  <a:lnTo>
                    <a:pt x="301" y="142"/>
                  </a:lnTo>
                  <a:lnTo>
                    <a:pt x="308" y="149"/>
                  </a:lnTo>
                  <a:lnTo>
                    <a:pt x="314" y="155"/>
                  </a:lnTo>
                  <a:lnTo>
                    <a:pt x="321" y="162"/>
                  </a:lnTo>
                  <a:lnTo>
                    <a:pt x="333" y="178"/>
                  </a:lnTo>
                  <a:lnTo>
                    <a:pt x="343" y="195"/>
                  </a:lnTo>
                  <a:lnTo>
                    <a:pt x="353" y="215"/>
                  </a:lnTo>
                  <a:lnTo>
                    <a:pt x="362" y="235"/>
                  </a:lnTo>
                  <a:lnTo>
                    <a:pt x="369" y="258"/>
                  </a:lnTo>
                  <a:lnTo>
                    <a:pt x="376" y="282"/>
                  </a:lnTo>
                  <a:lnTo>
                    <a:pt x="380" y="306"/>
                  </a:lnTo>
                  <a:lnTo>
                    <a:pt x="383" y="332"/>
                  </a:lnTo>
                  <a:lnTo>
                    <a:pt x="386" y="358"/>
                  </a:lnTo>
                  <a:lnTo>
                    <a:pt x="387" y="386"/>
                  </a:lnTo>
                  <a:lnTo>
                    <a:pt x="386" y="414"/>
                  </a:lnTo>
                  <a:lnTo>
                    <a:pt x="383" y="441"/>
                  </a:lnTo>
                  <a:lnTo>
                    <a:pt x="380" y="467"/>
                  </a:lnTo>
                  <a:lnTo>
                    <a:pt x="376" y="492"/>
                  </a:lnTo>
                  <a:lnTo>
                    <a:pt x="369" y="516"/>
                  </a:lnTo>
                  <a:lnTo>
                    <a:pt x="362" y="538"/>
                  </a:lnTo>
                  <a:lnTo>
                    <a:pt x="353" y="560"/>
                  </a:lnTo>
                  <a:lnTo>
                    <a:pt x="343" y="579"/>
                  </a:lnTo>
                  <a:lnTo>
                    <a:pt x="333" y="597"/>
                  </a:lnTo>
                  <a:lnTo>
                    <a:pt x="321" y="612"/>
                  </a:lnTo>
                  <a:lnTo>
                    <a:pt x="314" y="619"/>
                  </a:lnTo>
                  <a:lnTo>
                    <a:pt x="308" y="626"/>
                  </a:lnTo>
                  <a:lnTo>
                    <a:pt x="301" y="632"/>
                  </a:lnTo>
                  <a:lnTo>
                    <a:pt x="294" y="638"/>
                  </a:lnTo>
                  <a:lnTo>
                    <a:pt x="287" y="642"/>
                  </a:lnTo>
                  <a:lnTo>
                    <a:pt x="280" y="646"/>
                  </a:lnTo>
                  <a:lnTo>
                    <a:pt x="272" y="651"/>
                  </a:lnTo>
                  <a:lnTo>
                    <a:pt x="264" y="653"/>
                  </a:lnTo>
                  <a:lnTo>
                    <a:pt x="256" y="656"/>
                  </a:lnTo>
                  <a:lnTo>
                    <a:pt x="247" y="657"/>
                  </a:lnTo>
                  <a:lnTo>
                    <a:pt x="239" y="658"/>
                  </a:lnTo>
                  <a:lnTo>
                    <a:pt x="230" y="658"/>
                  </a:lnTo>
                  <a:lnTo>
                    <a:pt x="221" y="658"/>
                  </a:lnTo>
                  <a:lnTo>
                    <a:pt x="214" y="657"/>
                  </a:lnTo>
                  <a:lnTo>
                    <a:pt x="205" y="656"/>
                  </a:lnTo>
                  <a:lnTo>
                    <a:pt x="197" y="653"/>
                  </a:lnTo>
                  <a:lnTo>
                    <a:pt x="189" y="651"/>
                  </a:lnTo>
                  <a:lnTo>
                    <a:pt x="181" y="646"/>
                  </a:lnTo>
                  <a:lnTo>
                    <a:pt x="174" y="642"/>
                  </a:lnTo>
                  <a:lnTo>
                    <a:pt x="167" y="638"/>
                  </a:lnTo>
                  <a:lnTo>
                    <a:pt x="160" y="632"/>
                  </a:lnTo>
                  <a:lnTo>
                    <a:pt x="153" y="626"/>
                  </a:lnTo>
                  <a:lnTo>
                    <a:pt x="147" y="619"/>
                  </a:lnTo>
                  <a:lnTo>
                    <a:pt x="140" y="612"/>
                  </a:lnTo>
                  <a:lnTo>
                    <a:pt x="129" y="597"/>
                  </a:lnTo>
                  <a:lnTo>
                    <a:pt x="118" y="579"/>
                  </a:lnTo>
                  <a:lnTo>
                    <a:pt x="108" y="560"/>
                  </a:lnTo>
                  <a:lnTo>
                    <a:pt x="99" y="538"/>
                  </a:lnTo>
                  <a:lnTo>
                    <a:pt x="92" y="516"/>
                  </a:lnTo>
                  <a:lnTo>
                    <a:pt x="85" y="492"/>
                  </a:lnTo>
                  <a:lnTo>
                    <a:pt x="81" y="467"/>
                  </a:lnTo>
                  <a:lnTo>
                    <a:pt x="77" y="441"/>
                  </a:lnTo>
                  <a:lnTo>
                    <a:pt x="75" y="414"/>
                  </a:lnTo>
                  <a:lnTo>
                    <a:pt x="75" y="386"/>
                  </a:lnTo>
                  <a:lnTo>
                    <a:pt x="75" y="358"/>
                  </a:lnTo>
                  <a:lnTo>
                    <a:pt x="77" y="332"/>
                  </a:lnTo>
                  <a:lnTo>
                    <a:pt x="81" y="306"/>
                  </a:lnTo>
                  <a:lnTo>
                    <a:pt x="85" y="282"/>
                  </a:lnTo>
                  <a:lnTo>
                    <a:pt x="92" y="258"/>
                  </a:lnTo>
                  <a:lnTo>
                    <a:pt x="99" y="235"/>
                  </a:lnTo>
                  <a:lnTo>
                    <a:pt x="108" y="215"/>
                  </a:lnTo>
                  <a:lnTo>
                    <a:pt x="118" y="195"/>
                  </a:lnTo>
                  <a:lnTo>
                    <a:pt x="129" y="178"/>
                  </a:lnTo>
                  <a:lnTo>
                    <a:pt x="140" y="162"/>
                  </a:lnTo>
                  <a:lnTo>
                    <a:pt x="147" y="155"/>
                  </a:lnTo>
                  <a:lnTo>
                    <a:pt x="153" y="149"/>
                  </a:lnTo>
                  <a:lnTo>
                    <a:pt x="160" y="142"/>
                  </a:lnTo>
                  <a:lnTo>
                    <a:pt x="167" y="137"/>
                  </a:lnTo>
                  <a:lnTo>
                    <a:pt x="174" y="133"/>
                  </a:lnTo>
                  <a:lnTo>
                    <a:pt x="181" y="128"/>
                  </a:lnTo>
                  <a:lnTo>
                    <a:pt x="189" y="124"/>
                  </a:lnTo>
                  <a:lnTo>
                    <a:pt x="197" y="122"/>
                  </a:lnTo>
                  <a:lnTo>
                    <a:pt x="205" y="119"/>
                  </a:lnTo>
                  <a:lnTo>
                    <a:pt x="214" y="118"/>
                  </a:lnTo>
                  <a:lnTo>
                    <a:pt x="221" y="117"/>
                  </a:lnTo>
                  <a:lnTo>
                    <a:pt x="230" y="117"/>
                  </a:lnTo>
                  <a:close/>
                  <a:moveTo>
                    <a:pt x="230" y="772"/>
                  </a:moveTo>
                  <a:lnTo>
                    <a:pt x="242" y="772"/>
                  </a:lnTo>
                  <a:lnTo>
                    <a:pt x="254" y="770"/>
                  </a:lnTo>
                  <a:lnTo>
                    <a:pt x="266" y="768"/>
                  </a:lnTo>
                  <a:lnTo>
                    <a:pt x="276" y="765"/>
                  </a:lnTo>
                  <a:lnTo>
                    <a:pt x="288" y="761"/>
                  </a:lnTo>
                  <a:lnTo>
                    <a:pt x="299" y="755"/>
                  </a:lnTo>
                  <a:lnTo>
                    <a:pt x="310" y="750"/>
                  </a:lnTo>
                  <a:lnTo>
                    <a:pt x="320" y="742"/>
                  </a:lnTo>
                  <a:lnTo>
                    <a:pt x="330" y="735"/>
                  </a:lnTo>
                  <a:lnTo>
                    <a:pt x="340" y="727"/>
                  </a:lnTo>
                  <a:lnTo>
                    <a:pt x="350" y="717"/>
                  </a:lnTo>
                  <a:lnTo>
                    <a:pt x="360" y="708"/>
                  </a:lnTo>
                  <a:lnTo>
                    <a:pt x="368" y="697"/>
                  </a:lnTo>
                  <a:lnTo>
                    <a:pt x="377" y="685"/>
                  </a:lnTo>
                  <a:lnTo>
                    <a:pt x="386" y="673"/>
                  </a:lnTo>
                  <a:lnTo>
                    <a:pt x="393" y="661"/>
                  </a:lnTo>
                  <a:lnTo>
                    <a:pt x="401" y="647"/>
                  </a:lnTo>
                  <a:lnTo>
                    <a:pt x="408" y="633"/>
                  </a:lnTo>
                  <a:lnTo>
                    <a:pt x="415" y="619"/>
                  </a:lnTo>
                  <a:lnTo>
                    <a:pt x="421" y="604"/>
                  </a:lnTo>
                  <a:lnTo>
                    <a:pt x="428" y="589"/>
                  </a:lnTo>
                  <a:lnTo>
                    <a:pt x="433" y="573"/>
                  </a:lnTo>
                  <a:lnTo>
                    <a:pt x="438" y="556"/>
                  </a:lnTo>
                  <a:lnTo>
                    <a:pt x="443" y="539"/>
                  </a:lnTo>
                  <a:lnTo>
                    <a:pt x="447" y="521"/>
                  </a:lnTo>
                  <a:lnTo>
                    <a:pt x="450" y="504"/>
                  </a:lnTo>
                  <a:lnTo>
                    <a:pt x="454" y="485"/>
                  </a:lnTo>
                  <a:lnTo>
                    <a:pt x="457" y="467"/>
                  </a:lnTo>
                  <a:lnTo>
                    <a:pt x="458" y="448"/>
                  </a:lnTo>
                  <a:lnTo>
                    <a:pt x="460" y="428"/>
                  </a:lnTo>
                  <a:lnTo>
                    <a:pt x="461" y="409"/>
                  </a:lnTo>
                  <a:lnTo>
                    <a:pt x="461" y="388"/>
                  </a:lnTo>
                  <a:lnTo>
                    <a:pt x="461" y="368"/>
                  </a:lnTo>
                  <a:lnTo>
                    <a:pt x="460" y="348"/>
                  </a:lnTo>
                  <a:lnTo>
                    <a:pt x="458" y="329"/>
                  </a:lnTo>
                  <a:lnTo>
                    <a:pt x="457" y="310"/>
                  </a:lnTo>
                  <a:lnTo>
                    <a:pt x="454" y="290"/>
                  </a:lnTo>
                  <a:lnTo>
                    <a:pt x="450" y="272"/>
                  </a:lnTo>
                  <a:lnTo>
                    <a:pt x="447" y="254"/>
                  </a:lnTo>
                  <a:lnTo>
                    <a:pt x="443" y="236"/>
                  </a:lnTo>
                  <a:lnTo>
                    <a:pt x="438" y="219"/>
                  </a:lnTo>
                  <a:lnTo>
                    <a:pt x="434" y="202"/>
                  </a:lnTo>
                  <a:lnTo>
                    <a:pt x="428" y="186"/>
                  </a:lnTo>
                  <a:lnTo>
                    <a:pt x="422" y="170"/>
                  </a:lnTo>
                  <a:lnTo>
                    <a:pt x="416" y="155"/>
                  </a:lnTo>
                  <a:lnTo>
                    <a:pt x="409" y="140"/>
                  </a:lnTo>
                  <a:lnTo>
                    <a:pt x="402" y="126"/>
                  </a:lnTo>
                  <a:lnTo>
                    <a:pt x="394" y="112"/>
                  </a:lnTo>
                  <a:lnTo>
                    <a:pt x="387" y="100"/>
                  </a:lnTo>
                  <a:lnTo>
                    <a:pt x="378" y="87"/>
                  </a:lnTo>
                  <a:lnTo>
                    <a:pt x="369" y="77"/>
                  </a:lnTo>
                  <a:lnTo>
                    <a:pt x="361" y="66"/>
                  </a:lnTo>
                  <a:lnTo>
                    <a:pt x="351" y="55"/>
                  </a:lnTo>
                  <a:lnTo>
                    <a:pt x="341" y="46"/>
                  </a:lnTo>
                  <a:lnTo>
                    <a:pt x="332" y="38"/>
                  </a:lnTo>
                  <a:lnTo>
                    <a:pt x="321" y="30"/>
                  </a:lnTo>
                  <a:lnTo>
                    <a:pt x="311" y="23"/>
                  </a:lnTo>
                  <a:lnTo>
                    <a:pt x="300" y="17"/>
                  </a:lnTo>
                  <a:lnTo>
                    <a:pt x="289" y="12"/>
                  </a:lnTo>
                  <a:lnTo>
                    <a:pt x="278" y="8"/>
                  </a:lnTo>
                  <a:lnTo>
                    <a:pt x="266" y="4"/>
                  </a:lnTo>
                  <a:lnTo>
                    <a:pt x="255" y="1"/>
                  </a:lnTo>
                  <a:lnTo>
                    <a:pt x="243" y="0"/>
                  </a:lnTo>
                  <a:lnTo>
                    <a:pt x="230" y="0"/>
                  </a:lnTo>
                  <a:lnTo>
                    <a:pt x="218" y="0"/>
                  </a:lnTo>
                  <a:lnTo>
                    <a:pt x="206" y="1"/>
                  </a:lnTo>
                  <a:lnTo>
                    <a:pt x="194" y="4"/>
                  </a:lnTo>
                  <a:lnTo>
                    <a:pt x="184" y="8"/>
                  </a:lnTo>
                  <a:lnTo>
                    <a:pt x="172" y="12"/>
                  </a:lnTo>
                  <a:lnTo>
                    <a:pt x="161" y="17"/>
                  </a:lnTo>
                  <a:lnTo>
                    <a:pt x="150" y="23"/>
                  </a:lnTo>
                  <a:lnTo>
                    <a:pt x="139" y="30"/>
                  </a:lnTo>
                  <a:lnTo>
                    <a:pt x="130" y="38"/>
                  </a:lnTo>
                  <a:lnTo>
                    <a:pt x="120" y="46"/>
                  </a:lnTo>
                  <a:lnTo>
                    <a:pt x="110" y="55"/>
                  </a:lnTo>
                  <a:lnTo>
                    <a:pt x="101" y="66"/>
                  </a:lnTo>
                  <a:lnTo>
                    <a:pt x="92" y="77"/>
                  </a:lnTo>
                  <a:lnTo>
                    <a:pt x="83" y="87"/>
                  </a:lnTo>
                  <a:lnTo>
                    <a:pt x="75" y="100"/>
                  </a:lnTo>
                  <a:lnTo>
                    <a:pt x="67" y="112"/>
                  </a:lnTo>
                  <a:lnTo>
                    <a:pt x="59" y="126"/>
                  </a:lnTo>
                  <a:lnTo>
                    <a:pt x="52" y="140"/>
                  </a:lnTo>
                  <a:lnTo>
                    <a:pt x="45" y="155"/>
                  </a:lnTo>
                  <a:lnTo>
                    <a:pt x="39" y="170"/>
                  </a:lnTo>
                  <a:lnTo>
                    <a:pt x="32" y="186"/>
                  </a:lnTo>
                  <a:lnTo>
                    <a:pt x="27" y="202"/>
                  </a:lnTo>
                  <a:lnTo>
                    <a:pt x="23" y="219"/>
                  </a:lnTo>
                  <a:lnTo>
                    <a:pt x="17" y="236"/>
                  </a:lnTo>
                  <a:lnTo>
                    <a:pt x="14" y="254"/>
                  </a:lnTo>
                  <a:lnTo>
                    <a:pt x="10" y="272"/>
                  </a:lnTo>
                  <a:lnTo>
                    <a:pt x="7" y="290"/>
                  </a:lnTo>
                  <a:lnTo>
                    <a:pt x="4" y="310"/>
                  </a:lnTo>
                  <a:lnTo>
                    <a:pt x="2" y="329"/>
                  </a:lnTo>
                  <a:lnTo>
                    <a:pt x="1" y="348"/>
                  </a:lnTo>
                  <a:lnTo>
                    <a:pt x="0" y="368"/>
                  </a:lnTo>
                  <a:lnTo>
                    <a:pt x="0" y="388"/>
                  </a:lnTo>
                  <a:lnTo>
                    <a:pt x="0" y="409"/>
                  </a:lnTo>
                  <a:lnTo>
                    <a:pt x="1" y="428"/>
                  </a:lnTo>
                  <a:lnTo>
                    <a:pt x="2" y="448"/>
                  </a:lnTo>
                  <a:lnTo>
                    <a:pt x="4" y="467"/>
                  </a:lnTo>
                  <a:lnTo>
                    <a:pt x="8" y="485"/>
                  </a:lnTo>
                  <a:lnTo>
                    <a:pt x="10" y="504"/>
                  </a:lnTo>
                  <a:lnTo>
                    <a:pt x="14" y="521"/>
                  </a:lnTo>
                  <a:lnTo>
                    <a:pt x="18" y="539"/>
                  </a:lnTo>
                  <a:lnTo>
                    <a:pt x="23" y="556"/>
                  </a:lnTo>
                  <a:lnTo>
                    <a:pt x="28" y="573"/>
                  </a:lnTo>
                  <a:lnTo>
                    <a:pt x="34" y="589"/>
                  </a:lnTo>
                  <a:lnTo>
                    <a:pt x="39" y="604"/>
                  </a:lnTo>
                  <a:lnTo>
                    <a:pt x="45" y="619"/>
                  </a:lnTo>
                  <a:lnTo>
                    <a:pt x="53" y="633"/>
                  </a:lnTo>
                  <a:lnTo>
                    <a:pt x="59" y="647"/>
                  </a:lnTo>
                  <a:lnTo>
                    <a:pt x="67" y="661"/>
                  </a:lnTo>
                  <a:lnTo>
                    <a:pt x="76" y="673"/>
                  </a:lnTo>
                  <a:lnTo>
                    <a:pt x="84" y="685"/>
                  </a:lnTo>
                  <a:lnTo>
                    <a:pt x="93" y="697"/>
                  </a:lnTo>
                  <a:lnTo>
                    <a:pt x="102" y="708"/>
                  </a:lnTo>
                  <a:lnTo>
                    <a:pt x="111" y="717"/>
                  </a:lnTo>
                  <a:lnTo>
                    <a:pt x="121" y="727"/>
                  </a:lnTo>
                  <a:lnTo>
                    <a:pt x="131" y="735"/>
                  </a:lnTo>
                  <a:lnTo>
                    <a:pt x="140" y="742"/>
                  </a:lnTo>
                  <a:lnTo>
                    <a:pt x="151" y="750"/>
                  </a:lnTo>
                  <a:lnTo>
                    <a:pt x="162" y="755"/>
                  </a:lnTo>
                  <a:lnTo>
                    <a:pt x="173" y="761"/>
                  </a:lnTo>
                  <a:lnTo>
                    <a:pt x="184" y="765"/>
                  </a:lnTo>
                  <a:lnTo>
                    <a:pt x="196" y="768"/>
                  </a:lnTo>
                  <a:lnTo>
                    <a:pt x="207" y="770"/>
                  </a:lnTo>
                  <a:lnTo>
                    <a:pt x="218" y="772"/>
                  </a:lnTo>
                  <a:lnTo>
                    <a:pt x="230" y="772"/>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0" name="Freeform 70">
              <a:extLst>
                <a:ext uri="{FF2B5EF4-FFF2-40B4-BE49-F238E27FC236}">
                  <a16:creationId xmlns:a16="http://schemas.microsoft.com/office/drawing/2014/main" id="{1C4EA605-427F-4F43-B59F-47C38C64E971}"/>
                </a:ext>
              </a:extLst>
            </p:cNvPr>
            <p:cNvSpPr>
              <a:spLocks noChangeAspect="1"/>
            </p:cNvSpPr>
            <p:nvPr/>
          </p:nvSpPr>
          <p:spPr bwMode="black">
            <a:xfrm>
              <a:off x="2994" y="3764"/>
              <a:ext cx="40" cy="126"/>
            </a:xfrm>
            <a:custGeom>
              <a:avLst/>
              <a:gdLst>
                <a:gd name="T0" fmla="*/ 12 w 240"/>
                <a:gd name="T1" fmla="*/ 17 h 754"/>
                <a:gd name="T2" fmla="*/ 13 w 240"/>
                <a:gd name="T3" fmla="*/ 17 h 754"/>
                <a:gd name="T4" fmla="*/ 14 w 240"/>
                <a:gd name="T5" fmla="*/ 13 h 754"/>
                <a:gd name="T6" fmla="*/ 16 w 240"/>
                <a:gd name="T7" fmla="*/ 10 h 754"/>
                <a:gd name="T8" fmla="*/ 18 w 240"/>
                <a:gd name="T9" fmla="*/ 7 h 754"/>
                <a:gd name="T10" fmla="*/ 19 w 240"/>
                <a:gd name="T11" fmla="*/ 5 h 754"/>
                <a:gd name="T12" fmla="*/ 21 w 240"/>
                <a:gd name="T13" fmla="*/ 4 h 754"/>
                <a:gd name="T14" fmla="*/ 21 w 240"/>
                <a:gd name="T15" fmla="*/ 3 h 754"/>
                <a:gd name="T16" fmla="*/ 22 w 240"/>
                <a:gd name="T17" fmla="*/ 2 h 754"/>
                <a:gd name="T18" fmla="*/ 24 w 240"/>
                <a:gd name="T19" fmla="*/ 1 h 754"/>
                <a:gd name="T20" fmla="*/ 25 w 240"/>
                <a:gd name="T21" fmla="*/ 1 h 754"/>
                <a:gd name="T22" fmla="*/ 26 w 240"/>
                <a:gd name="T23" fmla="*/ 0 h 754"/>
                <a:gd name="T24" fmla="*/ 28 w 240"/>
                <a:gd name="T25" fmla="*/ 0 h 754"/>
                <a:gd name="T26" fmla="*/ 29 w 240"/>
                <a:gd name="T27" fmla="*/ 0 h 754"/>
                <a:gd name="T28" fmla="*/ 31 w 240"/>
                <a:gd name="T29" fmla="*/ 0 h 754"/>
                <a:gd name="T30" fmla="*/ 32 w 240"/>
                <a:gd name="T31" fmla="*/ 0 h 754"/>
                <a:gd name="T32" fmla="*/ 33 w 240"/>
                <a:gd name="T33" fmla="*/ 1 h 754"/>
                <a:gd name="T34" fmla="*/ 35 w 240"/>
                <a:gd name="T35" fmla="*/ 2 h 754"/>
                <a:gd name="T36" fmla="*/ 36 w 240"/>
                <a:gd name="T37" fmla="*/ 2 h 754"/>
                <a:gd name="T38" fmla="*/ 38 w 240"/>
                <a:gd name="T39" fmla="*/ 3 h 754"/>
                <a:gd name="T40" fmla="*/ 39 w 240"/>
                <a:gd name="T41" fmla="*/ 4 h 754"/>
                <a:gd name="T42" fmla="*/ 40 w 240"/>
                <a:gd name="T43" fmla="*/ 6 h 754"/>
                <a:gd name="T44" fmla="*/ 35 w 240"/>
                <a:gd name="T45" fmla="*/ 25 h 754"/>
                <a:gd name="T46" fmla="*/ 33 w 240"/>
                <a:gd name="T47" fmla="*/ 23 h 754"/>
                <a:gd name="T48" fmla="*/ 31 w 240"/>
                <a:gd name="T49" fmla="*/ 21 h 754"/>
                <a:gd name="T50" fmla="*/ 30 w 240"/>
                <a:gd name="T51" fmla="*/ 20 h 754"/>
                <a:gd name="T52" fmla="*/ 29 w 240"/>
                <a:gd name="T53" fmla="*/ 20 h 754"/>
                <a:gd name="T54" fmla="*/ 28 w 240"/>
                <a:gd name="T55" fmla="*/ 20 h 754"/>
                <a:gd name="T56" fmla="*/ 27 w 240"/>
                <a:gd name="T57" fmla="*/ 20 h 754"/>
                <a:gd name="T58" fmla="*/ 26 w 240"/>
                <a:gd name="T59" fmla="*/ 20 h 754"/>
                <a:gd name="T60" fmla="*/ 24 w 240"/>
                <a:gd name="T61" fmla="*/ 20 h 754"/>
                <a:gd name="T62" fmla="*/ 23 w 240"/>
                <a:gd name="T63" fmla="*/ 20 h 754"/>
                <a:gd name="T64" fmla="*/ 22 w 240"/>
                <a:gd name="T65" fmla="*/ 21 h 754"/>
                <a:gd name="T66" fmla="*/ 21 w 240"/>
                <a:gd name="T67" fmla="*/ 21 h 754"/>
                <a:gd name="T68" fmla="*/ 21 w 240"/>
                <a:gd name="T69" fmla="*/ 22 h 754"/>
                <a:gd name="T70" fmla="*/ 20 w 240"/>
                <a:gd name="T71" fmla="*/ 23 h 754"/>
                <a:gd name="T72" fmla="*/ 19 w 240"/>
                <a:gd name="T73" fmla="*/ 24 h 754"/>
                <a:gd name="T74" fmla="*/ 17 w 240"/>
                <a:gd name="T75" fmla="*/ 27 h 754"/>
                <a:gd name="T76" fmla="*/ 16 w 240"/>
                <a:gd name="T77" fmla="*/ 29 h 754"/>
                <a:gd name="T78" fmla="*/ 15 w 240"/>
                <a:gd name="T79" fmla="*/ 33 h 754"/>
                <a:gd name="T80" fmla="*/ 15 w 240"/>
                <a:gd name="T81" fmla="*/ 36 h 754"/>
                <a:gd name="T82" fmla="*/ 14 w 240"/>
                <a:gd name="T83" fmla="*/ 39 h 754"/>
                <a:gd name="T84" fmla="*/ 13 w 240"/>
                <a:gd name="T85" fmla="*/ 43 h 754"/>
                <a:gd name="T86" fmla="*/ 13 w 240"/>
                <a:gd name="T87" fmla="*/ 47 h 754"/>
                <a:gd name="T88" fmla="*/ 13 w 240"/>
                <a:gd name="T89" fmla="*/ 51 h 754"/>
                <a:gd name="T90" fmla="*/ 12 w 240"/>
                <a:gd name="T91" fmla="*/ 58 h 754"/>
                <a:gd name="T92" fmla="*/ 12 w 240"/>
                <a:gd name="T93" fmla="*/ 65 h 754"/>
                <a:gd name="T94" fmla="*/ 12 w 240"/>
                <a:gd name="T95" fmla="*/ 126 h 754"/>
                <a:gd name="T96" fmla="*/ 0 w 240"/>
                <a:gd name="T97" fmla="*/ 126 h 754"/>
                <a:gd name="T98" fmla="*/ 0 w 240"/>
                <a:gd name="T99" fmla="*/ 3 h 754"/>
                <a:gd name="T100" fmla="*/ 12 w 240"/>
                <a:gd name="T101" fmla="*/ 3 h 754"/>
                <a:gd name="T102" fmla="*/ 12 w 240"/>
                <a:gd name="T103" fmla="*/ 17 h 754"/>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240" h="754">
                  <a:moveTo>
                    <a:pt x="74" y="100"/>
                  </a:moveTo>
                  <a:lnTo>
                    <a:pt x="76" y="100"/>
                  </a:lnTo>
                  <a:lnTo>
                    <a:pt x="86" y="79"/>
                  </a:lnTo>
                  <a:lnTo>
                    <a:pt x="96" y="59"/>
                  </a:lnTo>
                  <a:lnTo>
                    <a:pt x="105" y="43"/>
                  </a:lnTo>
                  <a:lnTo>
                    <a:pt x="116" y="28"/>
                  </a:lnTo>
                  <a:lnTo>
                    <a:pt x="123" y="22"/>
                  </a:lnTo>
                  <a:lnTo>
                    <a:pt x="128" y="16"/>
                  </a:lnTo>
                  <a:lnTo>
                    <a:pt x="134" y="11"/>
                  </a:lnTo>
                  <a:lnTo>
                    <a:pt x="142" y="8"/>
                  </a:lnTo>
                  <a:lnTo>
                    <a:pt x="148" y="4"/>
                  </a:lnTo>
                  <a:lnTo>
                    <a:pt x="157" y="1"/>
                  </a:lnTo>
                  <a:lnTo>
                    <a:pt x="166" y="0"/>
                  </a:lnTo>
                  <a:lnTo>
                    <a:pt x="174" y="0"/>
                  </a:lnTo>
                  <a:lnTo>
                    <a:pt x="183" y="0"/>
                  </a:lnTo>
                  <a:lnTo>
                    <a:pt x="192" y="2"/>
                  </a:lnTo>
                  <a:lnTo>
                    <a:pt x="200" y="4"/>
                  </a:lnTo>
                  <a:lnTo>
                    <a:pt x="209" y="9"/>
                  </a:lnTo>
                  <a:lnTo>
                    <a:pt x="217" y="14"/>
                  </a:lnTo>
                  <a:lnTo>
                    <a:pt x="225" y="19"/>
                  </a:lnTo>
                  <a:lnTo>
                    <a:pt x="233" y="26"/>
                  </a:lnTo>
                  <a:lnTo>
                    <a:pt x="240" y="33"/>
                  </a:lnTo>
                  <a:lnTo>
                    <a:pt x="207" y="148"/>
                  </a:lnTo>
                  <a:lnTo>
                    <a:pt x="195" y="136"/>
                  </a:lnTo>
                  <a:lnTo>
                    <a:pt x="185" y="126"/>
                  </a:lnTo>
                  <a:lnTo>
                    <a:pt x="180" y="122"/>
                  </a:lnTo>
                  <a:lnTo>
                    <a:pt x="173" y="119"/>
                  </a:lnTo>
                  <a:lnTo>
                    <a:pt x="168" y="117"/>
                  </a:lnTo>
                  <a:lnTo>
                    <a:pt x="161" y="117"/>
                  </a:lnTo>
                  <a:lnTo>
                    <a:pt x="154" y="117"/>
                  </a:lnTo>
                  <a:lnTo>
                    <a:pt x="146" y="118"/>
                  </a:lnTo>
                  <a:lnTo>
                    <a:pt x="140" y="121"/>
                  </a:lnTo>
                  <a:lnTo>
                    <a:pt x="133" y="124"/>
                  </a:lnTo>
                  <a:lnTo>
                    <a:pt x="128" y="127"/>
                  </a:lnTo>
                  <a:lnTo>
                    <a:pt x="123" y="133"/>
                  </a:lnTo>
                  <a:lnTo>
                    <a:pt x="117" y="138"/>
                  </a:lnTo>
                  <a:lnTo>
                    <a:pt x="113" y="145"/>
                  </a:lnTo>
                  <a:lnTo>
                    <a:pt x="104" y="160"/>
                  </a:lnTo>
                  <a:lnTo>
                    <a:pt x="98" y="176"/>
                  </a:lnTo>
                  <a:lnTo>
                    <a:pt x="91" y="195"/>
                  </a:lnTo>
                  <a:lnTo>
                    <a:pt x="87" y="216"/>
                  </a:lnTo>
                  <a:lnTo>
                    <a:pt x="83" y="236"/>
                  </a:lnTo>
                  <a:lnTo>
                    <a:pt x="79" y="259"/>
                  </a:lnTo>
                  <a:lnTo>
                    <a:pt x="77" y="282"/>
                  </a:lnTo>
                  <a:lnTo>
                    <a:pt x="76" y="303"/>
                  </a:lnTo>
                  <a:lnTo>
                    <a:pt x="74" y="347"/>
                  </a:lnTo>
                  <a:lnTo>
                    <a:pt x="74" y="386"/>
                  </a:lnTo>
                  <a:lnTo>
                    <a:pt x="74" y="754"/>
                  </a:lnTo>
                  <a:lnTo>
                    <a:pt x="0" y="754"/>
                  </a:lnTo>
                  <a:lnTo>
                    <a:pt x="0" y="20"/>
                  </a:lnTo>
                  <a:lnTo>
                    <a:pt x="74" y="20"/>
                  </a:lnTo>
                  <a:lnTo>
                    <a:pt x="74" y="10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1" name="Freeform 71">
              <a:extLst>
                <a:ext uri="{FF2B5EF4-FFF2-40B4-BE49-F238E27FC236}">
                  <a16:creationId xmlns:a16="http://schemas.microsoft.com/office/drawing/2014/main" id="{F4005F69-0549-4044-B674-0926C3BAE73D}"/>
                </a:ext>
              </a:extLst>
            </p:cNvPr>
            <p:cNvSpPr>
              <a:spLocks noChangeAspect="1"/>
            </p:cNvSpPr>
            <p:nvPr/>
          </p:nvSpPr>
          <p:spPr bwMode="black">
            <a:xfrm>
              <a:off x="3040" y="3767"/>
              <a:ext cx="79" cy="191"/>
            </a:xfrm>
            <a:custGeom>
              <a:avLst/>
              <a:gdLst>
                <a:gd name="T0" fmla="*/ 0 w 472"/>
                <a:gd name="T1" fmla="*/ 0 h 1144"/>
                <a:gd name="T2" fmla="*/ 15 w 472"/>
                <a:gd name="T3" fmla="*/ 0 h 1144"/>
                <a:gd name="T4" fmla="*/ 41 w 472"/>
                <a:gd name="T5" fmla="*/ 88 h 1144"/>
                <a:gd name="T6" fmla="*/ 65 w 472"/>
                <a:gd name="T7" fmla="*/ 0 h 1144"/>
                <a:gd name="T8" fmla="*/ 79 w 472"/>
                <a:gd name="T9" fmla="*/ 0 h 1144"/>
                <a:gd name="T10" fmla="*/ 24 w 472"/>
                <a:gd name="T11" fmla="*/ 191 h 1144"/>
                <a:gd name="T12" fmla="*/ 10 w 472"/>
                <a:gd name="T13" fmla="*/ 191 h 1144"/>
                <a:gd name="T14" fmla="*/ 34 w 472"/>
                <a:gd name="T15" fmla="*/ 111 h 1144"/>
                <a:gd name="T16" fmla="*/ 0 w 472"/>
                <a:gd name="T17" fmla="*/ 0 h 11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472" h="1144">
                  <a:moveTo>
                    <a:pt x="0" y="0"/>
                  </a:moveTo>
                  <a:lnTo>
                    <a:pt x="88" y="0"/>
                  </a:lnTo>
                  <a:lnTo>
                    <a:pt x="244" y="525"/>
                  </a:lnTo>
                  <a:lnTo>
                    <a:pt x="387" y="0"/>
                  </a:lnTo>
                  <a:lnTo>
                    <a:pt x="472" y="0"/>
                  </a:lnTo>
                  <a:lnTo>
                    <a:pt x="146" y="1144"/>
                  </a:lnTo>
                  <a:lnTo>
                    <a:pt x="62" y="1144"/>
                  </a:lnTo>
                  <a:lnTo>
                    <a:pt x="204" y="665"/>
                  </a:lnTo>
                  <a:lnTo>
                    <a:pt x="0" y="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2" name="Freeform 72">
              <a:extLst>
                <a:ext uri="{FF2B5EF4-FFF2-40B4-BE49-F238E27FC236}">
                  <a16:creationId xmlns:a16="http://schemas.microsoft.com/office/drawing/2014/main" id="{F84C8F48-36C0-45CC-AE8D-DBB095AD3275}"/>
                </a:ext>
              </a:extLst>
            </p:cNvPr>
            <p:cNvSpPr>
              <a:spLocks noChangeAspect="1"/>
            </p:cNvSpPr>
            <p:nvPr/>
          </p:nvSpPr>
          <p:spPr bwMode="black">
            <a:xfrm>
              <a:off x="1178" y="3969"/>
              <a:ext cx="93" cy="33"/>
            </a:xfrm>
            <a:custGeom>
              <a:avLst/>
              <a:gdLst>
                <a:gd name="T0" fmla="*/ 93 w 557"/>
                <a:gd name="T1" fmla="*/ 0 h 196"/>
                <a:gd name="T2" fmla="*/ 89 w 557"/>
                <a:gd name="T3" fmla="*/ 3 h 196"/>
                <a:gd name="T4" fmla="*/ 85 w 557"/>
                <a:gd name="T5" fmla="*/ 7 h 196"/>
                <a:gd name="T6" fmla="*/ 81 w 557"/>
                <a:gd name="T7" fmla="*/ 10 h 196"/>
                <a:gd name="T8" fmla="*/ 76 w 557"/>
                <a:gd name="T9" fmla="*/ 12 h 196"/>
                <a:gd name="T10" fmla="*/ 71 w 557"/>
                <a:gd name="T11" fmla="*/ 15 h 196"/>
                <a:gd name="T12" fmla="*/ 66 w 557"/>
                <a:gd name="T13" fmla="*/ 17 h 196"/>
                <a:gd name="T14" fmla="*/ 61 w 557"/>
                <a:gd name="T15" fmla="*/ 20 h 196"/>
                <a:gd name="T16" fmla="*/ 55 w 557"/>
                <a:gd name="T17" fmla="*/ 22 h 196"/>
                <a:gd name="T18" fmla="*/ 49 w 557"/>
                <a:gd name="T19" fmla="*/ 24 h 196"/>
                <a:gd name="T20" fmla="*/ 43 w 557"/>
                <a:gd name="T21" fmla="*/ 26 h 196"/>
                <a:gd name="T22" fmla="*/ 36 w 557"/>
                <a:gd name="T23" fmla="*/ 27 h 196"/>
                <a:gd name="T24" fmla="*/ 29 w 557"/>
                <a:gd name="T25" fmla="*/ 29 h 196"/>
                <a:gd name="T26" fmla="*/ 22 w 557"/>
                <a:gd name="T27" fmla="*/ 30 h 196"/>
                <a:gd name="T28" fmla="*/ 15 w 557"/>
                <a:gd name="T29" fmla="*/ 31 h 196"/>
                <a:gd name="T30" fmla="*/ 8 w 557"/>
                <a:gd name="T31" fmla="*/ 32 h 196"/>
                <a:gd name="T32" fmla="*/ 0 w 557"/>
                <a:gd name="T33" fmla="*/ 33 h 196"/>
                <a:gd name="T34" fmla="*/ 8 w 557"/>
                <a:gd name="T35" fmla="*/ 32 h 196"/>
                <a:gd name="T36" fmla="*/ 16 w 557"/>
                <a:gd name="T37" fmla="*/ 32 h 196"/>
                <a:gd name="T38" fmla="*/ 24 w 557"/>
                <a:gd name="T39" fmla="*/ 31 h 196"/>
                <a:gd name="T40" fmla="*/ 31 w 557"/>
                <a:gd name="T41" fmla="*/ 30 h 196"/>
                <a:gd name="T42" fmla="*/ 38 w 557"/>
                <a:gd name="T43" fmla="*/ 28 h 196"/>
                <a:gd name="T44" fmla="*/ 45 w 557"/>
                <a:gd name="T45" fmla="*/ 27 h 196"/>
                <a:gd name="T46" fmla="*/ 51 w 557"/>
                <a:gd name="T47" fmla="*/ 25 h 196"/>
                <a:gd name="T48" fmla="*/ 57 w 557"/>
                <a:gd name="T49" fmla="*/ 23 h 196"/>
                <a:gd name="T50" fmla="*/ 63 w 557"/>
                <a:gd name="T51" fmla="*/ 21 h 196"/>
                <a:gd name="T52" fmla="*/ 68 w 557"/>
                <a:gd name="T53" fmla="*/ 19 h 196"/>
                <a:gd name="T54" fmla="*/ 73 w 557"/>
                <a:gd name="T55" fmla="*/ 16 h 196"/>
                <a:gd name="T56" fmla="*/ 78 w 557"/>
                <a:gd name="T57" fmla="*/ 13 h 196"/>
                <a:gd name="T58" fmla="*/ 80 w 557"/>
                <a:gd name="T59" fmla="*/ 12 h 196"/>
                <a:gd name="T60" fmla="*/ 82 w 557"/>
                <a:gd name="T61" fmla="*/ 10 h 196"/>
                <a:gd name="T62" fmla="*/ 84 w 557"/>
                <a:gd name="T63" fmla="*/ 9 h 196"/>
                <a:gd name="T64" fmla="*/ 86 w 557"/>
                <a:gd name="T65" fmla="*/ 7 h 196"/>
                <a:gd name="T66" fmla="*/ 88 w 557"/>
                <a:gd name="T67" fmla="*/ 5 h 196"/>
                <a:gd name="T68" fmla="*/ 90 w 557"/>
                <a:gd name="T69" fmla="*/ 4 h 196"/>
                <a:gd name="T70" fmla="*/ 91 w 557"/>
                <a:gd name="T71" fmla="*/ 2 h 196"/>
                <a:gd name="T72" fmla="*/ 93 w 557"/>
                <a:gd name="T73" fmla="*/ 0 h 1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557" h="196">
                  <a:moveTo>
                    <a:pt x="557" y="0"/>
                  </a:moveTo>
                  <a:lnTo>
                    <a:pt x="535" y="20"/>
                  </a:lnTo>
                  <a:lnTo>
                    <a:pt x="511" y="39"/>
                  </a:lnTo>
                  <a:lnTo>
                    <a:pt x="485" y="57"/>
                  </a:lnTo>
                  <a:lnTo>
                    <a:pt x="457" y="73"/>
                  </a:lnTo>
                  <a:lnTo>
                    <a:pt x="428" y="89"/>
                  </a:lnTo>
                  <a:lnTo>
                    <a:pt x="396" y="103"/>
                  </a:lnTo>
                  <a:lnTo>
                    <a:pt x="364" y="117"/>
                  </a:lnTo>
                  <a:lnTo>
                    <a:pt x="330" y="130"/>
                  </a:lnTo>
                  <a:lnTo>
                    <a:pt x="294" y="141"/>
                  </a:lnTo>
                  <a:lnTo>
                    <a:pt x="256" y="152"/>
                  </a:lnTo>
                  <a:lnTo>
                    <a:pt x="217" y="162"/>
                  </a:lnTo>
                  <a:lnTo>
                    <a:pt x="176" y="170"/>
                  </a:lnTo>
                  <a:lnTo>
                    <a:pt x="134" y="179"/>
                  </a:lnTo>
                  <a:lnTo>
                    <a:pt x="91" y="185"/>
                  </a:lnTo>
                  <a:lnTo>
                    <a:pt x="47" y="191"/>
                  </a:lnTo>
                  <a:lnTo>
                    <a:pt x="0" y="196"/>
                  </a:lnTo>
                  <a:lnTo>
                    <a:pt x="50" y="193"/>
                  </a:lnTo>
                  <a:lnTo>
                    <a:pt x="96" y="189"/>
                  </a:lnTo>
                  <a:lnTo>
                    <a:pt x="142" y="182"/>
                  </a:lnTo>
                  <a:lnTo>
                    <a:pt x="186" y="176"/>
                  </a:lnTo>
                  <a:lnTo>
                    <a:pt x="227" y="168"/>
                  </a:lnTo>
                  <a:lnTo>
                    <a:pt x="267" y="158"/>
                  </a:lnTo>
                  <a:lnTo>
                    <a:pt x="305" y="149"/>
                  </a:lnTo>
                  <a:lnTo>
                    <a:pt x="341" y="137"/>
                  </a:lnTo>
                  <a:lnTo>
                    <a:pt x="376" y="124"/>
                  </a:lnTo>
                  <a:lnTo>
                    <a:pt x="407" y="111"/>
                  </a:lnTo>
                  <a:lnTo>
                    <a:pt x="437" y="96"/>
                  </a:lnTo>
                  <a:lnTo>
                    <a:pt x="466" y="79"/>
                  </a:lnTo>
                  <a:lnTo>
                    <a:pt x="480" y="70"/>
                  </a:lnTo>
                  <a:lnTo>
                    <a:pt x="491" y="61"/>
                  </a:lnTo>
                  <a:lnTo>
                    <a:pt x="504" y="52"/>
                  </a:lnTo>
                  <a:lnTo>
                    <a:pt x="515" y="42"/>
                  </a:lnTo>
                  <a:lnTo>
                    <a:pt x="527" y="32"/>
                  </a:lnTo>
                  <a:lnTo>
                    <a:pt x="538" y="22"/>
                  </a:lnTo>
                  <a:lnTo>
                    <a:pt x="548" y="12"/>
                  </a:lnTo>
                  <a:lnTo>
                    <a:pt x="557" y="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3" name="Freeform 73">
              <a:extLst>
                <a:ext uri="{FF2B5EF4-FFF2-40B4-BE49-F238E27FC236}">
                  <a16:creationId xmlns:a16="http://schemas.microsoft.com/office/drawing/2014/main" id="{77E543E0-1AB4-471B-91F4-41F3CAEFAB2A}"/>
                </a:ext>
              </a:extLst>
            </p:cNvPr>
            <p:cNvSpPr>
              <a:spLocks noChangeAspect="1"/>
            </p:cNvSpPr>
            <p:nvPr/>
          </p:nvSpPr>
          <p:spPr bwMode="black">
            <a:xfrm>
              <a:off x="270" y="3456"/>
              <a:ext cx="305" cy="106"/>
            </a:xfrm>
            <a:custGeom>
              <a:avLst/>
              <a:gdLst>
                <a:gd name="T0" fmla="*/ 242 w 1832"/>
                <a:gd name="T1" fmla="*/ 1 h 635"/>
                <a:gd name="T2" fmla="*/ 229 w 1832"/>
                <a:gd name="T3" fmla="*/ 5 h 635"/>
                <a:gd name="T4" fmla="*/ 218 w 1832"/>
                <a:gd name="T5" fmla="*/ 13 h 635"/>
                <a:gd name="T6" fmla="*/ 209 w 1832"/>
                <a:gd name="T7" fmla="*/ 23 h 635"/>
                <a:gd name="T8" fmla="*/ 166 w 1832"/>
                <a:gd name="T9" fmla="*/ 21 h 635"/>
                <a:gd name="T10" fmla="*/ 116 w 1832"/>
                <a:gd name="T11" fmla="*/ 20 h 635"/>
                <a:gd name="T12" fmla="*/ 94 w 1832"/>
                <a:gd name="T13" fmla="*/ 21 h 635"/>
                <a:gd name="T14" fmla="*/ 67 w 1832"/>
                <a:gd name="T15" fmla="*/ 24 h 635"/>
                <a:gd name="T16" fmla="*/ 44 w 1832"/>
                <a:gd name="T17" fmla="*/ 30 h 635"/>
                <a:gd name="T18" fmla="*/ 30 w 1832"/>
                <a:gd name="T19" fmla="*/ 35 h 635"/>
                <a:gd name="T20" fmla="*/ 19 w 1832"/>
                <a:gd name="T21" fmla="*/ 42 h 635"/>
                <a:gd name="T22" fmla="*/ 11 w 1832"/>
                <a:gd name="T23" fmla="*/ 50 h 635"/>
                <a:gd name="T24" fmla="*/ 5 w 1832"/>
                <a:gd name="T25" fmla="*/ 58 h 635"/>
                <a:gd name="T26" fmla="*/ 2 w 1832"/>
                <a:gd name="T27" fmla="*/ 68 h 635"/>
                <a:gd name="T28" fmla="*/ 0 w 1832"/>
                <a:gd name="T29" fmla="*/ 78 h 635"/>
                <a:gd name="T30" fmla="*/ 1 w 1832"/>
                <a:gd name="T31" fmla="*/ 89 h 635"/>
                <a:gd name="T32" fmla="*/ 3 w 1832"/>
                <a:gd name="T33" fmla="*/ 96 h 635"/>
                <a:gd name="T34" fmla="*/ 5 w 1832"/>
                <a:gd name="T35" fmla="*/ 89 h 635"/>
                <a:gd name="T36" fmla="*/ 16 w 1832"/>
                <a:gd name="T37" fmla="*/ 77 h 635"/>
                <a:gd name="T38" fmla="*/ 31 w 1832"/>
                <a:gd name="T39" fmla="*/ 68 h 635"/>
                <a:gd name="T40" fmla="*/ 51 w 1832"/>
                <a:gd name="T41" fmla="*/ 62 h 635"/>
                <a:gd name="T42" fmla="*/ 75 w 1832"/>
                <a:gd name="T43" fmla="*/ 57 h 635"/>
                <a:gd name="T44" fmla="*/ 103 w 1832"/>
                <a:gd name="T45" fmla="*/ 55 h 635"/>
                <a:gd name="T46" fmla="*/ 136 w 1832"/>
                <a:gd name="T47" fmla="*/ 55 h 635"/>
                <a:gd name="T48" fmla="*/ 171 w 1832"/>
                <a:gd name="T49" fmla="*/ 58 h 635"/>
                <a:gd name="T50" fmla="*/ 200 w 1832"/>
                <a:gd name="T51" fmla="*/ 63 h 635"/>
                <a:gd name="T52" fmla="*/ 203 w 1832"/>
                <a:gd name="T53" fmla="*/ 72 h 635"/>
                <a:gd name="T54" fmla="*/ 207 w 1832"/>
                <a:gd name="T55" fmla="*/ 81 h 635"/>
                <a:gd name="T56" fmla="*/ 212 w 1832"/>
                <a:gd name="T57" fmla="*/ 88 h 635"/>
                <a:gd name="T58" fmla="*/ 219 w 1832"/>
                <a:gd name="T59" fmla="*/ 94 h 635"/>
                <a:gd name="T60" fmla="*/ 227 w 1832"/>
                <a:gd name="T61" fmla="*/ 100 h 635"/>
                <a:gd name="T62" fmla="*/ 235 w 1832"/>
                <a:gd name="T63" fmla="*/ 103 h 635"/>
                <a:gd name="T64" fmla="*/ 245 w 1832"/>
                <a:gd name="T65" fmla="*/ 105 h 635"/>
                <a:gd name="T66" fmla="*/ 255 w 1832"/>
                <a:gd name="T67" fmla="*/ 106 h 635"/>
                <a:gd name="T68" fmla="*/ 265 w 1832"/>
                <a:gd name="T69" fmla="*/ 104 h 635"/>
                <a:gd name="T70" fmla="*/ 275 w 1832"/>
                <a:gd name="T71" fmla="*/ 101 h 635"/>
                <a:gd name="T72" fmla="*/ 284 w 1832"/>
                <a:gd name="T73" fmla="*/ 95 h 635"/>
                <a:gd name="T74" fmla="*/ 291 w 1832"/>
                <a:gd name="T75" fmla="*/ 89 h 635"/>
                <a:gd name="T76" fmla="*/ 297 w 1832"/>
                <a:gd name="T77" fmla="*/ 80 h 635"/>
                <a:gd name="T78" fmla="*/ 302 w 1832"/>
                <a:gd name="T79" fmla="*/ 71 h 635"/>
                <a:gd name="T80" fmla="*/ 304 w 1832"/>
                <a:gd name="T81" fmla="*/ 61 h 635"/>
                <a:gd name="T82" fmla="*/ 305 w 1832"/>
                <a:gd name="T83" fmla="*/ 50 h 635"/>
                <a:gd name="T84" fmla="*/ 303 w 1832"/>
                <a:gd name="T85" fmla="*/ 40 h 635"/>
                <a:gd name="T86" fmla="*/ 300 w 1832"/>
                <a:gd name="T87" fmla="*/ 30 h 635"/>
                <a:gd name="T88" fmla="*/ 294 w 1832"/>
                <a:gd name="T89" fmla="*/ 21 h 635"/>
                <a:gd name="T90" fmla="*/ 288 w 1832"/>
                <a:gd name="T91" fmla="*/ 14 h 635"/>
                <a:gd name="T92" fmla="*/ 280 w 1832"/>
                <a:gd name="T93" fmla="*/ 8 h 635"/>
                <a:gd name="T94" fmla="*/ 270 w 1832"/>
                <a:gd name="T95" fmla="*/ 3 h 635"/>
                <a:gd name="T96" fmla="*/ 260 w 1832"/>
                <a:gd name="T97" fmla="*/ 1 h 635"/>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832" h="635">
                  <a:moveTo>
                    <a:pt x="1514" y="0"/>
                  </a:moveTo>
                  <a:lnTo>
                    <a:pt x="1492" y="1"/>
                  </a:lnTo>
                  <a:lnTo>
                    <a:pt x="1472" y="3"/>
                  </a:lnTo>
                  <a:lnTo>
                    <a:pt x="1451" y="6"/>
                  </a:lnTo>
                  <a:lnTo>
                    <a:pt x="1431" y="11"/>
                  </a:lnTo>
                  <a:lnTo>
                    <a:pt x="1411" y="17"/>
                  </a:lnTo>
                  <a:lnTo>
                    <a:pt x="1392" y="24"/>
                  </a:lnTo>
                  <a:lnTo>
                    <a:pt x="1373" y="32"/>
                  </a:lnTo>
                  <a:lnTo>
                    <a:pt x="1356" y="42"/>
                  </a:lnTo>
                  <a:lnTo>
                    <a:pt x="1339" y="52"/>
                  </a:lnTo>
                  <a:lnTo>
                    <a:pt x="1323" y="64"/>
                  </a:lnTo>
                  <a:lnTo>
                    <a:pt x="1307" y="76"/>
                  </a:lnTo>
                  <a:lnTo>
                    <a:pt x="1293" y="90"/>
                  </a:lnTo>
                  <a:lnTo>
                    <a:pt x="1279" y="104"/>
                  </a:lnTo>
                  <a:lnTo>
                    <a:pt x="1266" y="119"/>
                  </a:lnTo>
                  <a:lnTo>
                    <a:pt x="1255" y="135"/>
                  </a:lnTo>
                  <a:lnTo>
                    <a:pt x="1244" y="151"/>
                  </a:lnTo>
                  <a:lnTo>
                    <a:pt x="1160" y="141"/>
                  </a:lnTo>
                  <a:lnTo>
                    <a:pt x="1078" y="133"/>
                  </a:lnTo>
                  <a:lnTo>
                    <a:pt x="997" y="126"/>
                  </a:lnTo>
                  <a:lnTo>
                    <a:pt x="919" y="122"/>
                  </a:lnTo>
                  <a:lnTo>
                    <a:pt x="842" y="119"/>
                  </a:lnTo>
                  <a:lnTo>
                    <a:pt x="768" y="118"/>
                  </a:lnTo>
                  <a:lnTo>
                    <a:pt x="696" y="119"/>
                  </a:lnTo>
                  <a:lnTo>
                    <a:pt x="626" y="122"/>
                  </a:lnTo>
                  <a:lnTo>
                    <a:pt x="617" y="122"/>
                  </a:lnTo>
                  <a:lnTo>
                    <a:pt x="606" y="122"/>
                  </a:lnTo>
                  <a:lnTo>
                    <a:pt x="563" y="125"/>
                  </a:lnTo>
                  <a:lnTo>
                    <a:pt x="520" y="129"/>
                  </a:lnTo>
                  <a:lnTo>
                    <a:pt x="478" y="134"/>
                  </a:lnTo>
                  <a:lnTo>
                    <a:pt x="438" y="139"/>
                  </a:lnTo>
                  <a:lnTo>
                    <a:pt x="400" y="146"/>
                  </a:lnTo>
                  <a:lnTo>
                    <a:pt x="361" y="153"/>
                  </a:lnTo>
                  <a:lnTo>
                    <a:pt x="324" y="161"/>
                  </a:lnTo>
                  <a:lnTo>
                    <a:pt x="287" y="169"/>
                  </a:lnTo>
                  <a:lnTo>
                    <a:pt x="265" y="177"/>
                  </a:lnTo>
                  <a:lnTo>
                    <a:pt x="243" y="184"/>
                  </a:lnTo>
                  <a:lnTo>
                    <a:pt x="221" y="192"/>
                  </a:lnTo>
                  <a:lnTo>
                    <a:pt x="202" y="201"/>
                  </a:lnTo>
                  <a:lnTo>
                    <a:pt x="183" y="209"/>
                  </a:lnTo>
                  <a:lnTo>
                    <a:pt x="165" y="219"/>
                  </a:lnTo>
                  <a:lnTo>
                    <a:pt x="148" y="229"/>
                  </a:lnTo>
                  <a:lnTo>
                    <a:pt x="132" y="239"/>
                  </a:lnTo>
                  <a:lnTo>
                    <a:pt x="117" y="250"/>
                  </a:lnTo>
                  <a:lnTo>
                    <a:pt x="103" y="261"/>
                  </a:lnTo>
                  <a:lnTo>
                    <a:pt x="90" y="272"/>
                  </a:lnTo>
                  <a:lnTo>
                    <a:pt x="78" y="284"/>
                  </a:lnTo>
                  <a:lnTo>
                    <a:pt x="67" y="297"/>
                  </a:lnTo>
                  <a:lnTo>
                    <a:pt x="56" y="309"/>
                  </a:lnTo>
                  <a:lnTo>
                    <a:pt x="48" y="321"/>
                  </a:lnTo>
                  <a:lnTo>
                    <a:pt x="39" y="334"/>
                  </a:lnTo>
                  <a:lnTo>
                    <a:pt x="31" y="348"/>
                  </a:lnTo>
                  <a:lnTo>
                    <a:pt x="25" y="362"/>
                  </a:lnTo>
                  <a:lnTo>
                    <a:pt x="18" y="377"/>
                  </a:lnTo>
                  <a:lnTo>
                    <a:pt x="14" y="392"/>
                  </a:lnTo>
                  <a:lnTo>
                    <a:pt x="10" y="406"/>
                  </a:lnTo>
                  <a:lnTo>
                    <a:pt x="7" y="421"/>
                  </a:lnTo>
                  <a:lnTo>
                    <a:pt x="3" y="437"/>
                  </a:lnTo>
                  <a:lnTo>
                    <a:pt x="2" y="452"/>
                  </a:lnTo>
                  <a:lnTo>
                    <a:pt x="1" y="468"/>
                  </a:lnTo>
                  <a:lnTo>
                    <a:pt x="0" y="484"/>
                  </a:lnTo>
                  <a:lnTo>
                    <a:pt x="1" y="502"/>
                  </a:lnTo>
                  <a:lnTo>
                    <a:pt x="2" y="518"/>
                  </a:lnTo>
                  <a:lnTo>
                    <a:pt x="4" y="535"/>
                  </a:lnTo>
                  <a:lnTo>
                    <a:pt x="7" y="552"/>
                  </a:lnTo>
                  <a:lnTo>
                    <a:pt x="11" y="570"/>
                  </a:lnTo>
                  <a:lnTo>
                    <a:pt x="14" y="588"/>
                  </a:lnTo>
                  <a:lnTo>
                    <a:pt x="16" y="578"/>
                  </a:lnTo>
                  <a:lnTo>
                    <a:pt x="18" y="570"/>
                  </a:lnTo>
                  <a:lnTo>
                    <a:pt x="21" y="560"/>
                  </a:lnTo>
                  <a:lnTo>
                    <a:pt x="23" y="550"/>
                  </a:lnTo>
                  <a:lnTo>
                    <a:pt x="32" y="531"/>
                  </a:lnTo>
                  <a:lnTo>
                    <a:pt x="45" y="512"/>
                  </a:lnTo>
                  <a:lnTo>
                    <a:pt x="59" y="495"/>
                  </a:lnTo>
                  <a:lnTo>
                    <a:pt x="76" y="478"/>
                  </a:lnTo>
                  <a:lnTo>
                    <a:pt x="94" y="463"/>
                  </a:lnTo>
                  <a:lnTo>
                    <a:pt x="113" y="448"/>
                  </a:lnTo>
                  <a:lnTo>
                    <a:pt x="136" y="434"/>
                  </a:lnTo>
                  <a:lnTo>
                    <a:pt x="160" y="421"/>
                  </a:lnTo>
                  <a:lnTo>
                    <a:pt x="185" y="409"/>
                  </a:lnTo>
                  <a:lnTo>
                    <a:pt x="213" y="397"/>
                  </a:lnTo>
                  <a:lnTo>
                    <a:pt x="242" y="387"/>
                  </a:lnTo>
                  <a:lnTo>
                    <a:pt x="272" y="378"/>
                  </a:lnTo>
                  <a:lnTo>
                    <a:pt x="305" y="369"/>
                  </a:lnTo>
                  <a:lnTo>
                    <a:pt x="339" y="360"/>
                  </a:lnTo>
                  <a:lnTo>
                    <a:pt x="375" y="354"/>
                  </a:lnTo>
                  <a:lnTo>
                    <a:pt x="412" y="347"/>
                  </a:lnTo>
                  <a:lnTo>
                    <a:pt x="451" y="342"/>
                  </a:lnTo>
                  <a:lnTo>
                    <a:pt x="491" y="338"/>
                  </a:lnTo>
                  <a:lnTo>
                    <a:pt x="533" y="334"/>
                  </a:lnTo>
                  <a:lnTo>
                    <a:pt x="577" y="332"/>
                  </a:lnTo>
                  <a:lnTo>
                    <a:pt x="621" y="330"/>
                  </a:lnTo>
                  <a:lnTo>
                    <a:pt x="667" y="329"/>
                  </a:lnTo>
                  <a:lnTo>
                    <a:pt x="715" y="329"/>
                  </a:lnTo>
                  <a:lnTo>
                    <a:pt x="764" y="330"/>
                  </a:lnTo>
                  <a:lnTo>
                    <a:pt x="814" y="331"/>
                  </a:lnTo>
                  <a:lnTo>
                    <a:pt x="866" y="333"/>
                  </a:lnTo>
                  <a:lnTo>
                    <a:pt x="918" y="337"/>
                  </a:lnTo>
                  <a:lnTo>
                    <a:pt x="972" y="341"/>
                  </a:lnTo>
                  <a:lnTo>
                    <a:pt x="1027" y="346"/>
                  </a:lnTo>
                  <a:lnTo>
                    <a:pt x="1083" y="352"/>
                  </a:lnTo>
                  <a:lnTo>
                    <a:pt x="1140" y="358"/>
                  </a:lnTo>
                  <a:lnTo>
                    <a:pt x="1198" y="366"/>
                  </a:lnTo>
                  <a:lnTo>
                    <a:pt x="1202" y="380"/>
                  </a:lnTo>
                  <a:lnTo>
                    <a:pt x="1205" y="394"/>
                  </a:lnTo>
                  <a:lnTo>
                    <a:pt x="1208" y="408"/>
                  </a:lnTo>
                  <a:lnTo>
                    <a:pt x="1212" y="421"/>
                  </a:lnTo>
                  <a:lnTo>
                    <a:pt x="1218" y="434"/>
                  </a:lnTo>
                  <a:lnTo>
                    <a:pt x="1223" y="448"/>
                  </a:lnTo>
                  <a:lnTo>
                    <a:pt x="1230" y="460"/>
                  </a:lnTo>
                  <a:lnTo>
                    <a:pt x="1236" y="473"/>
                  </a:lnTo>
                  <a:lnTo>
                    <a:pt x="1243" y="484"/>
                  </a:lnTo>
                  <a:lnTo>
                    <a:pt x="1250" y="496"/>
                  </a:lnTo>
                  <a:lnTo>
                    <a:pt x="1259" y="507"/>
                  </a:lnTo>
                  <a:lnTo>
                    <a:pt x="1268" y="518"/>
                  </a:lnTo>
                  <a:lnTo>
                    <a:pt x="1276" y="529"/>
                  </a:lnTo>
                  <a:lnTo>
                    <a:pt x="1286" y="538"/>
                  </a:lnTo>
                  <a:lnTo>
                    <a:pt x="1296" y="548"/>
                  </a:lnTo>
                  <a:lnTo>
                    <a:pt x="1305" y="558"/>
                  </a:lnTo>
                  <a:lnTo>
                    <a:pt x="1316" y="566"/>
                  </a:lnTo>
                  <a:lnTo>
                    <a:pt x="1328" y="575"/>
                  </a:lnTo>
                  <a:lnTo>
                    <a:pt x="1339" y="583"/>
                  </a:lnTo>
                  <a:lnTo>
                    <a:pt x="1351" y="590"/>
                  </a:lnTo>
                  <a:lnTo>
                    <a:pt x="1363" y="598"/>
                  </a:lnTo>
                  <a:lnTo>
                    <a:pt x="1376" y="603"/>
                  </a:lnTo>
                  <a:lnTo>
                    <a:pt x="1388" y="610"/>
                  </a:lnTo>
                  <a:lnTo>
                    <a:pt x="1401" y="615"/>
                  </a:lnTo>
                  <a:lnTo>
                    <a:pt x="1414" y="619"/>
                  </a:lnTo>
                  <a:lnTo>
                    <a:pt x="1428" y="624"/>
                  </a:lnTo>
                  <a:lnTo>
                    <a:pt x="1441" y="627"/>
                  </a:lnTo>
                  <a:lnTo>
                    <a:pt x="1455" y="630"/>
                  </a:lnTo>
                  <a:lnTo>
                    <a:pt x="1471" y="632"/>
                  </a:lnTo>
                  <a:lnTo>
                    <a:pt x="1485" y="634"/>
                  </a:lnTo>
                  <a:lnTo>
                    <a:pt x="1500" y="635"/>
                  </a:lnTo>
                  <a:lnTo>
                    <a:pt x="1514" y="635"/>
                  </a:lnTo>
                  <a:lnTo>
                    <a:pt x="1530" y="634"/>
                  </a:lnTo>
                  <a:lnTo>
                    <a:pt x="1546" y="633"/>
                  </a:lnTo>
                  <a:lnTo>
                    <a:pt x="1562" y="631"/>
                  </a:lnTo>
                  <a:lnTo>
                    <a:pt x="1578" y="629"/>
                  </a:lnTo>
                  <a:lnTo>
                    <a:pt x="1594" y="626"/>
                  </a:lnTo>
                  <a:lnTo>
                    <a:pt x="1609" y="621"/>
                  </a:lnTo>
                  <a:lnTo>
                    <a:pt x="1623" y="616"/>
                  </a:lnTo>
                  <a:lnTo>
                    <a:pt x="1638" y="611"/>
                  </a:lnTo>
                  <a:lnTo>
                    <a:pt x="1652" y="604"/>
                  </a:lnTo>
                  <a:lnTo>
                    <a:pt x="1665" y="597"/>
                  </a:lnTo>
                  <a:lnTo>
                    <a:pt x="1679" y="589"/>
                  </a:lnTo>
                  <a:lnTo>
                    <a:pt x="1692" y="580"/>
                  </a:lnTo>
                  <a:lnTo>
                    <a:pt x="1704" y="572"/>
                  </a:lnTo>
                  <a:lnTo>
                    <a:pt x="1716" y="562"/>
                  </a:lnTo>
                  <a:lnTo>
                    <a:pt x="1727" y="552"/>
                  </a:lnTo>
                  <a:lnTo>
                    <a:pt x="1738" y="542"/>
                  </a:lnTo>
                  <a:lnTo>
                    <a:pt x="1749" y="531"/>
                  </a:lnTo>
                  <a:lnTo>
                    <a:pt x="1759" y="519"/>
                  </a:lnTo>
                  <a:lnTo>
                    <a:pt x="1768" y="507"/>
                  </a:lnTo>
                  <a:lnTo>
                    <a:pt x="1777" y="495"/>
                  </a:lnTo>
                  <a:lnTo>
                    <a:pt x="1786" y="482"/>
                  </a:lnTo>
                  <a:lnTo>
                    <a:pt x="1793" y="468"/>
                  </a:lnTo>
                  <a:lnTo>
                    <a:pt x="1801" y="455"/>
                  </a:lnTo>
                  <a:lnTo>
                    <a:pt x="1807" y="441"/>
                  </a:lnTo>
                  <a:lnTo>
                    <a:pt x="1813" y="426"/>
                  </a:lnTo>
                  <a:lnTo>
                    <a:pt x="1818" y="412"/>
                  </a:lnTo>
                  <a:lnTo>
                    <a:pt x="1822" y="397"/>
                  </a:lnTo>
                  <a:lnTo>
                    <a:pt x="1826" y="382"/>
                  </a:lnTo>
                  <a:lnTo>
                    <a:pt x="1828" y="366"/>
                  </a:lnTo>
                  <a:lnTo>
                    <a:pt x="1830" y="350"/>
                  </a:lnTo>
                  <a:lnTo>
                    <a:pt x="1831" y="334"/>
                  </a:lnTo>
                  <a:lnTo>
                    <a:pt x="1832" y="317"/>
                  </a:lnTo>
                  <a:lnTo>
                    <a:pt x="1831" y="301"/>
                  </a:lnTo>
                  <a:lnTo>
                    <a:pt x="1830" y="285"/>
                  </a:lnTo>
                  <a:lnTo>
                    <a:pt x="1828" y="270"/>
                  </a:lnTo>
                  <a:lnTo>
                    <a:pt x="1826" y="254"/>
                  </a:lnTo>
                  <a:lnTo>
                    <a:pt x="1822" y="238"/>
                  </a:lnTo>
                  <a:lnTo>
                    <a:pt x="1818" y="223"/>
                  </a:lnTo>
                  <a:lnTo>
                    <a:pt x="1813" y="208"/>
                  </a:lnTo>
                  <a:lnTo>
                    <a:pt x="1807" y="194"/>
                  </a:lnTo>
                  <a:lnTo>
                    <a:pt x="1801" y="180"/>
                  </a:lnTo>
                  <a:lnTo>
                    <a:pt x="1793" y="166"/>
                  </a:lnTo>
                  <a:lnTo>
                    <a:pt x="1786" y="153"/>
                  </a:lnTo>
                  <a:lnTo>
                    <a:pt x="1777" y="140"/>
                  </a:lnTo>
                  <a:lnTo>
                    <a:pt x="1768" y="128"/>
                  </a:lnTo>
                  <a:lnTo>
                    <a:pt x="1759" y="115"/>
                  </a:lnTo>
                  <a:lnTo>
                    <a:pt x="1749" y="105"/>
                  </a:lnTo>
                  <a:lnTo>
                    <a:pt x="1738" y="93"/>
                  </a:lnTo>
                  <a:lnTo>
                    <a:pt x="1727" y="83"/>
                  </a:lnTo>
                  <a:lnTo>
                    <a:pt x="1716" y="72"/>
                  </a:lnTo>
                  <a:lnTo>
                    <a:pt x="1704" y="64"/>
                  </a:lnTo>
                  <a:lnTo>
                    <a:pt x="1692" y="54"/>
                  </a:lnTo>
                  <a:lnTo>
                    <a:pt x="1679" y="46"/>
                  </a:lnTo>
                  <a:lnTo>
                    <a:pt x="1665" y="39"/>
                  </a:lnTo>
                  <a:lnTo>
                    <a:pt x="1652" y="31"/>
                  </a:lnTo>
                  <a:lnTo>
                    <a:pt x="1638" y="25"/>
                  </a:lnTo>
                  <a:lnTo>
                    <a:pt x="1623" y="19"/>
                  </a:lnTo>
                  <a:lnTo>
                    <a:pt x="1609" y="14"/>
                  </a:lnTo>
                  <a:lnTo>
                    <a:pt x="1594" y="10"/>
                  </a:lnTo>
                  <a:lnTo>
                    <a:pt x="1578" y="6"/>
                  </a:lnTo>
                  <a:lnTo>
                    <a:pt x="1562" y="3"/>
                  </a:lnTo>
                  <a:lnTo>
                    <a:pt x="1546" y="2"/>
                  </a:lnTo>
                  <a:lnTo>
                    <a:pt x="1530" y="0"/>
                  </a:lnTo>
                  <a:lnTo>
                    <a:pt x="1514" y="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4" name="Freeform 74">
              <a:extLst>
                <a:ext uri="{FF2B5EF4-FFF2-40B4-BE49-F238E27FC236}">
                  <a16:creationId xmlns:a16="http://schemas.microsoft.com/office/drawing/2014/main" id="{0585690E-035F-40A8-95E1-2E017BC8C5A9}"/>
                </a:ext>
              </a:extLst>
            </p:cNvPr>
            <p:cNvSpPr>
              <a:spLocks noChangeAspect="1"/>
            </p:cNvSpPr>
            <p:nvPr/>
          </p:nvSpPr>
          <p:spPr bwMode="black">
            <a:xfrm>
              <a:off x="464" y="3579"/>
              <a:ext cx="116" cy="237"/>
            </a:xfrm>
            <a:custGeom>
              <a:avLst/>
              <a:gdLst>
                <a:gd name="T0" fmla="*/ 116 w 694"/>
                <a:gd name="T1" fmla="*/ 0 h 1421"/>
                <a:gd name="T2" fmla="*/ 0 w 694"/>
                <a:gd name="T3" fmla="*/ 0 h 1421"/>
                <a:gd name="T4" fmla="*/ 0 w 694"/>
                <a:gd name="T5" fmla="*/ 169 h 1421"/>
                <a:gd name="T6" fmla="*/ 14 w 694"/>
                <a:gd name="T7" fmla="*/ 178 h 1421"/>
                <a:gd name="T8" fmla="*/ 28 w 694"/>
                <a:gd name="T9" fmla="*/ 187 h 1421"/>
                <a:gd name="T10" fmla="*/ 43 w 694"/>
                <a:gd name="T11" fmla="*/ 196 h 1421"/>
                <a:gd name="T12" fmla="*/ 57 w 694"/>
                <a:gd name="T13" fmla="*/ 205 h 1421"/>
                <a:gd name="T14" fmla="*/ 72 w 694"/>
                <a:gd name="T15" fmla="*/ 213 h 1421"/>
                <a:gd name="T16" fmla="*/ 87 w 694"/>
                <a:gd name="T17" fmla="*/ 221 h 1421"/>
                <a:gd name="T18" fmla="*/ 101 w 694"/>
                <a:gd name="T19" fmla="*/ 229 h 1421"/>
                <a:gd name="T20" fmla="*/ 116 w 694"/>
                <a:gd name="T21" fmla="*/ 237 h 1421"/>
                <a:gd name="T22" fmla="*/ 116 w 694"/>
                <a:gd name="T23" fmla="*/ 0 h 14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694" h="1421">
                  <a:moveTo>
                    <a:pt x="694" y="0"/>
                  </a:moveTo>
                  <a:lnTo>
                    <a:pt x="0" y="0"/>
                  </a:lnTo>
                  <a:lnTo>
                    <a:pt x="0" y="1016"/>
                  </a:lnTo>
                  <a:lnTo>
                    <a:pt x="84" y="1069"/>
                  </a:lnTo>
                  <a:lnTo>
                    <a:pt x="170" y="1122"/>
                  </a:lnTo>
                  <a:lnTo>
                    <a:pt x="256" y="1175"/>
                  </a:lnTo>
                  <a:lnTo>
                    <a:pt x="343" y="1227"/>
                  </a:lnTo>
                  <a:lnTo>
                    <a:pt x="431" y="1277"/>
                  </a:lnTo>
                  <a:lnTo>
                    <a:pt x="518" y="1326"/>
                  </a:lnTo>
                  <a:lnTo>
                    <a:pt x="607" y="1374"/>
                  </a:lnTo>
                  <a:lnTo>
                    <a:pt x="694" y="1421"/>
                  </a:lnTo>
                  <a:lnTo>
                    <a:pt x="694" y="0"/>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sp>
          <p:nvSpPr>
            <p:cNvPr id="1065" name="Freeform 75">
              <a:extLst>
                <a:ext uri="{FF2B5EF4-FFF2-40B4-BE49-F238E27FC236}">
                  <a16:creationId xmlns:a16="http://schemas.microsoft.com/office/drawing/2014/main" id="{4BBBB431-7CF6-411D-A05C-0B04639150F6}"/>
                </a:ext>
              </a:extLst>
            </p:cNvPr>
            <p:cNvSpPr>
              <a:spLocks noChangeAspect="1"/>
            </p:cNvSpPr>
            <p:nvPr/>
          </p:nvSpPr>
          <p:spPr bwMode="black">
            <a:xfrm>
              <a:off x="240" y="3518"/>
              <a:ext cx="1050" cy="497"/>
            </a:xfrm>
            <a:custGeom>
              <a:avLst/>
              <a:gdLst>
                <a:gd name="T0" fmla="*/ 710 w 6301"/>
                <a:gd name="T1" fmla="*/ 132 h 2981"/>
                <a:gd name="T2" fmla="*/ 680 w 6301"/>
                <a:gd name="T3" fmla="*/ 118 h 2981"/>
                <a:gd name="T4" fmla="*/ 521 w 6301"/>
                <a:gd name="T5" fmla="*/ 53 h 2981"/>
                <a:gd name="T6" fmla="*/ 447 w 6301"/>
                <a:gd name="T7" fmla="*/ 32 h 2981"/>
                <a:gd name="T8" fmla="*/ 536 w 6301"/>
                <a:gd name="T9" fmla="*/ 63 h 2981"/>
                <a:gd name="T10" fmla="*/ 379 w 6301"/>
                <a:gd name="T11" fmla="*/ 318 h 2981"/>
                <a:gd name="T12" fmla="*/ 451 w 6301"/>
                <a:gd name="T13" fmla="*/ 351 h 2981"/>
                <a:gd name="T14" fmla="*/ 490 w 6301"/>
                <a:gd name="T15" fmla="*/ 366 h 2981"/>
                <a:gd name="T16" fmla="*/ 555 w 6301"/>
                <a:gd name="T17" fmla="*/ 391 h 2981"/>
                <a:gd name="T18" fmla="*/ 618 w 6301"/>
                <a:gd name="T19" fmla="*/ 413 h 2981"/>
                <a:gd name="T20" fmla="*/ 680 w 6301"/>
                <a:gd name="T21" fmla="*/ 431 h 2981"/>
                <a:gd name="T22" fmla="*/ 705 w 6301"/>
                <a:gd name="T23" fmla="*/ 135 h 2981"/>
                <a:gd name="T24" fmla="*/ 748 w 6301"/>
                <a:gd name="T25" fmla="*/ 449 h 2981"/>
                <a:gd name="T26" fmla="*/ 829 w 6301"/>
                <a:gd name="T27" fmla="*/ 464 h 2981"/>
                <a:gd name="T28" fmla="*/ 900 w 6301"/>
                <a:gd name="T29" fmla="*/ 472 h 2981"/>
                <a:gd name="T30" fmla="*/ 848 w 6301"/>
                <a:gd name="T31" fmla="*/ 215 h 2981"/>
                <a:gd name="T32" fmla="*/ 918 w 6301"/>
                <a:gd name="T33" fmla="*/ 264 h 2981"/>
                <a:gd name="T34" fmla="*/ 975 w 6301"/>
                <a:gd name="T35" fmla="*/ 312 h 2981"/>
                <a:gd name="T36" fmla="*/ 1016 w 6301"/>
                <a:gd name="T37" fmla="*/ 358 h 2981"/>
                <a:gd name="T38" fmla="*/ 1038 w 6301"/>
                <a:gd name="T39" fmla="*/ 400 h 2981"/>
                <a:gd name="T40" fmla="*/ 1040 w 6301"/>
                <a:gd name="T41" fmla="*/ 435 h 2981"/>
                <a:gd name="T42" fmla="*/ 1004 w 6301"/>
                <a:gd name="T43" fmla="*/ 470 h 2981"/>
                <a:gd name="T44" fmla="*/ 928 w 6301"/>
                <a:gd name="T45" fmla="*/ 484 h 2981"/>
                <a:gd name="T46" fmla="*/ 821 w 6301"/>
                <a:gd name="T47" fmla="*/ 476 h 2981"/>
                <a:gd name="T48" fmla="*/ 691 w 6301"/>
                <a:gd name="T49" fmla="*/ 448 h 2981"/>
                <a:gd name="T50" fmla="*/ 547 w 6301"/>
                <a:gd name="T51" fmla="*/ 403 h 2981"/>
                <a:gd name="T52" fmla="*/ 431 w 6301"/>
                <a:gd name="T53" fmla="*/ 358 h 2981"/>
                <a:gd name="T54" fmla="*/ 340 w 6301"/>
                <a:gd name="T55" fmla="*/ 315 h 2981"/>
                <a:gd name="T56" fmla="*/ 246 w 6301"/>
                <a:gd name="T57" fmla="*/ 262 h 2981"/>
                <a:gd name="T58" fmla="*/ 161 w 6301"/>
                <a:gd name="T59" fmla="*/ 206 h 2981"/>
                <a:gd name="T60" fmla="*/ 93 w 6301"/>
                <a:gd name="T61" fmla="*/ 152 h 2981"/>
                <a:gd name="T62" fmla="*/ 45 w 6301"/>
                <a:gd name="T63" fmla="*/ 100 h 2981"/>
                <a:gd name="T64" fmla="*/ 17 w 6301"/>
                <a:gd name="T65" fmla="*/ 54 h 2981"/>
                <a:gd name="T66" fmla="*/ 11 w 6301"/>
                <a:gd name="T67" fmla="*/ 16 h 2981"/>
                <a:gd name="T68" fmla="*/ 11 w 6301"/>
                <a:gd name="T69" fmla="*/ 6 h 2981"/>
                <a:gd name="T70" fmla="*/ 3 w 6301"/>
                <a:gd name="T71" fmla="*/ 24 h 2981"/>
                <a:gd name="T72" fmla="*/ 2 w 6301"/>
                <a:gd name="T73" fmla="*/ 61 h 2981"/>
                <a:gd name="T74" fmla="*/ 23 w 6301"/>
                <a:gd name="T75" fmla="*/ 105 h 2981"/>
                <a:gd name="T76" fmla="*/ 65 w 6301"/>
                <a:gd name="T77" fmla="*/ 154 h 2981"/>
                <a:gd name="T78" fmla="*/ 126 w 6301"/>
                <a:gd name="T79" fmla="*/ 206 h 2981"/>
                <a:gd name="T80" fmla="*/ 208 w 6301"/>
                <a:gd name="T81" fmla="*/ 262 h 2981"/>
                <a:gd name="T82" fmla="*/ 349 w 6301"/>
                <a:gd name="T83" fmla="*/ 339 h 2981"/>
                <a:gd name="T84" fmla="*/ 379 w 6301"/>
                <a:gd name="T85" fmla="*/ 353 h 2981"/>
                <a:gd name="T86" fmla="*/ 504 w 6301"/>
                <a:gd name="T87" fmla="*/ 407 h 2981"/>
                <a:gd name="T88" fmla="*/ 552 w 6301"/>
                <a:gd name="T89" fmla="*/ 488 h 2981"/>
                <a:gd name="T90" fmla="*/ 700 w 6301"/>
                <a:gd name="T91" fmla="*/ 469 h 2981"/>
                <a:gd name="T92" fmla="*/ 793 w 6301"/>
                <a:gd name="T93" fmla="*/ 488 h 2981"/>
                <a:gd name="T94" fmla="*/ 863 w 6301"/>
                <a:gd name="T95" fmla="*/ 495 h 2981"/>
                <a:gd name="T96" fmla="*/ 924 w 6301"/>
                <a:gd name="T97" fmla="*/ 496 h 2981"/>
                <a:gd name="T98" fmla="*/ 975 w 6301"/>
                <a:gd name="T99" fmla="*/ 490 h 2981"/>
                <a:gd name="T100" fmla="*/ 1014 w 6301"/>
                <a:gd name="T101" fmla="*/ 475 h 2981"/>
                <a:gd name="T102" fmla="*/ 1040 w 6301"/>
                <a:gd name="T103" fmla="*/ 453 h 2981"/>
                <a:gd name="T104" fmla="*/ 1050 w 6301"/>
                <a:gd name="T105" fmla="*/ 421 h 2981"/>
                <a:gd name="T106" fmla="*/ 1038 w 6301"/>
                <a:gd name="T107" fmla="*/ 382 h 2981"/>
                <a:gd name="T108" fmla="*/ 1005 w 6301"/>
                <a:gd name="T109" fmla="*/ 336 h 2981"/>
                <a:gd name="T110" fmla="*/ 954 w 6301"/>
                <a:gd name="T111" fmla="*/ 287 h 2981"/>
                <a:gd name="T112" fmla="*/ 887 w 6301"/>
                <a:gd name="T113" fmla="*/ 236 h 2981"/>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6301" h="2981">
                  <a:moveTo>
                    <a:pt x="5008" y="1207"/>
                  </a:moveTo>
                  <a:lnTo>
                    <a:pt x="5008" y="366"/>
                  </a:lnTo>
                  <a:lnTo>
                    <a:pt x="4316" y="366"/>
                  </a:lnTo>
                  <a:lnTo>
                    <a:pt x="4316" y="821"/>
                  </a:lnTo>
                  <a:lnTo>
                    <a:pt x="4287" y="807"/>
                  </a:lnTo>
                  <a:lnTo>
                    <a:pt x="4258" y="793"/>
                  </a:lnTo>
                  <a:lnTo>
                    <a:pt x="4229" y="779"/>
                  </a:lnTo>
                  <a:lnTo>
                    <a:pt x="4200" y="765"/>
                  </a:lnTo>
                  <a:lnTo>
                    <a:pt x="4170" y="751"/>
                  </a:lnTo>
                  <a:lnTo>
                    <a:pt x="4140" y="737"/>
                  </a:lnTo>
                  <a:lnTo>
                    <a:pt x="4110" y="723"/>
                  </a:lnTo>
                  <a:lnTo>
                    <a:pt x="4081" y="709"/>
                  </a:lnTo>
                  <a:lnTo>
                    <a:pt x="4081" y="366"/>
                  </a:lnTo>
                  <a:lnTo>
                    <a:pt x="3416" y="366"/>
                  </a:lnTo>
                  <a:lnTo>
                    <a:pt x="3416" y="426"/>
                  </a:lnTo>
                  <a:lnTo>
                    <a:pt x="3318" y="388"/>
                  </a:lnTo>
                  <a:lnTo>
                    <a:pt x="3221" y="351"/>
                  </a:lnTo>
                  <a:lnTo>
                    <a:pt x="3127" y="316"/>
                  </a:lnTo>
                  <a:lnTo>
                    <a:pt x="3034" y="283"/>
                  </a:lnTo>
                  <a:lnTo>
                    <a:pt x="2943" y="252"/>
                  </a:lnTo>
                  <a:lnTo>
                    <a:pt x="2856" y="222"/>
                  </a:lnTo>
                  <a:lnTo>
                    <a:pt x="2770" y="196"/>
                  </a:lnTo>
                  <a:lnTo>
                    <a:pt x="2687" y="170"/>
                  </a:lnTo>
                  <a:lnTo>
                    <a:pt x="2682" y="193"/>
                  </a:lnTo>
                  <a:lnTo>
                    <a:pt x="2765" y="219"/>
                  </a:lnTo>
                  <a:lnTo>
                    <a:pt x="2850" y="246"/>
                  </a:lnTo>
                  <a:lnTo>
                    <a:pt x="2939" y="276"/>
                  </a:lnTo>
                  <a:lnTo>
                    <a:pt x="3029" y="308"/>
                  </a:lnTo>
                  <a:lnTo>
                    <a:pt x="3122" y="340"/>
                  </a:lnTo>
                  <a:lnTo>
                    <a:pt x="3217" y="376"/>
                  </a:lnTo>
                  <a:lnTo>
                    <a:pt x="3316" y="413"/>
                  </a:lnTo>
                  <a:lnTo>
                    <a:pt x="3416" y="452"/>
                  </a:lnTo>
                  <a:lnTo>
                    <a:pt x="3416" y="1562"/>
                  </a:lnTo>
                  <a:lnTo>
                    <a:pt x="2986" y="366"/>
                  </a:lnTo>
                  <a:lnTo>
                    <a:pt x="2274" y="366"/>
                  </a:lnTo>
                  <a:lnTo>
                    <a:pt x="2274" y="1909"/>
                  </a:lnTo>
                  <a:lnTo>
                    <a:pt x="2349" y="1944"/>
                  </a:lnTo>
                  <a:lnTo>
                    <a:pt x="2423" y="1980"/>
                  </a:lnTo>
                  <a:lnTo>
                    <a:pt x="2496" y="2013"/>
                  </a:lnTo>
                  <a:lnTo>
                    <a:pt x="2567" y="2045"/>
                  </a:lnTo>
                  <a:lnTo>
                    <a:pt x="2638" y="2076"/>
                  </a:lnTo>
                  <a:lnTo>
                    <a:pt x="2706" y="2104"/>
                  </a:lnTo>
                  <a:lnTo>
                    <a:pt x="2772" y="2132"/>
                  </a:lnTo>
                  <a:lnTo>
                    <a:pt x="2838" y="2158"/>
                  </a:lnTo>
                  <a:lnTo>
                    <a:pt x="2863" y="2168"/>
                  </a:lnTo>
                  <a:lnTo>
                    <a:pt x="2889" y="2177"/>
                  </a:lnTo>
                  <a:lnTo>
                    <a:pt x="2914" y="2187"/>
                  </a:lnTo>
                  <a:lnTo>
                    <a:pt x="2939" y="2197"/>
                  </a:lnTo>
                  <a:lnTo>
                    <a:pt x="2939" y="1869"/>
                  </a:lnTo>
                  <a:lnTo>
                    <a:pt x="3072" y="2250"/>
                  </a:lnTo>
                  <a:lnTo>
                    <a:pt x="3136" y="2274"/>
                  </a:lnTo>
                  <a:lnTo>
                    <a:pt x="3201" y="2299"/>
                  </a:lnTo>
                  <a:lnTo>
                    <a:pt x="3266" y="2323"/>
                  </a:lnTo>
                  <a:lnTo>
                    <a:pt x="3330" y="2346"/>
                  </a:lnTo>
                  <a:lnTo>
                    <a:pt x="3394" y="2368"/>
                  </a:lnTo>
                  <a:lnTo>
                    <a:pt x="3458" y="2391"/>
                  </a:lnTo>
                  <a:lnTo>
                    <a:pt x="3522" y="2412"/>
                  </a:lnTo>
                  <a:lnTo>
                    <a:pt x="3585" y="2434"/>
                  </a:lnTo>
                  <a:lnTo>
                    <a:pt x="3648" y="2456"/>
                  </a:lnTo>
                  <a:lnTo>
                    <a:pt x="3711" y="2476"/>
                  </a:lnTo>
                  <a:lnTo>
                    <a:pt x="3773" y="2496"/>
                  </a:lnTo>
                  <a:lnTo>
                    <a:pt x="3836" y="2515"/>
                  </a:lnTo>
                  <a:lnTo>
                    <a:pt x="3897" y="2534"/>
                  </a:lnTo>
                  <a:lnTo>
                    <a:pt x="3959" y="2553"/>
                  </a:lnTo>
                  <a:lnTo>
                    <a:pt x="4019" y="2571"/>
                  </a:lnTo>
                  <a:lnTo>
                    <a:pt x="4081" y="2588"/>
                  </a:lnTo>
                  <a:lnTo>
                    <a:pt x="4081" y="738"/>
                  </a:lnTo>
                  <a:lnTo>
                    <a:pt x="4110" y="752"/>
                  </a:lnTo>
                  <a:lnTo>
                    <a:pt x="4140" y="766"/>
                  </a:lnTo>
                  <a:lnTo>
                    <a:pt x="4170" y="780"/>
                  </a:lnTo>
                  <a:lnTo>
                    <a:pt x="4200" y="794"/>
                  </a:lnTo>
                  <a:lnTo>
                    <a:pt x="4229" y="808"/>
                  </a:lnTo>
                  <a:lnTo>
                    <a:pt x="4258" y="823"/>
                  </a:lnTo>
                  <a:lnTo>
                    <a:pt x="4287" y="837"/>
                  </a:lnTo>
                  <a:lnTo>
                    <a:pt x="4316" y="853"/>
                  </a:lnTo>
                  <a:lnTo>
                    <a:pt x="4316" y="2650"/>
                  </a:lnTo>
                  <a:lnTo>
                    <a:pt x="4403" y="2671"/>
                  </a:lnTo>
                  <a:lnTo>
                    <a:pt x="4488" y="2692"/>
                  </a:lnTo>
                  <a:lnTo>
                    <a:pt x="4572" y="2711"/>
                  </a:lnTo>
                  <a:lnTo>
                    <a:pt x="4655" y="2729"/>
                  </a:lnTo>
                  <a:lnTo>
                    <a:pt x="4736" y="2745"/>
                  </a:lnTo>
                  <a:lnTo>
                    <a:pt x="4816" y="2760"/>
                  </a:lnTo>
                  <a:lnTo>
                    <a:pt x="4895" y="2774"/>
                  </a:lnTo>
                  <a:lnTo>
                    <a:pt x="4973" y="2786"/>
                  </a:lnTo>
                  <a:lnTo>
                    <a:pt x="5048" y="2797"/>
                  </a:lnTo>
                  <a:lnTo>
                    <a:pt x="5122" y="2806"/>
                  </a:lnTo>
                  <a:lnTo>
                    <a:pt x="5194" y="2814"/>
                  </a:lnTo>
                  <a:lnTo>
                    <a:pt x="5264" y="2820"/>
                  </a:lnTo>
                  <a:lnTo>
                    <a:pt x="5333" y="2826"/>
                  </a:lnTo>
                  <a:lnTo>
                    <a:pt x="5400" y="2829"/>
                  </a:lnTo>
                  <a:lnTo>
                    <a:pt x="5465" y="2832"/>
                  </a:lnTo>
                  <a:lnTo>
                    <a:pt x="5528" y="2832"/>
                  </a:lnTo>
                  <a:lnTo>
                    <a:pt x="5528" y="2322"/>
                  </a:lnTo>
                  <a:lnTo>
                    <a:pt x="5008" y="2322"/>
                  </a:lnTo>
                  <a:lnTo>
                    <a:pt x="5008" y="1239"/>
                  </a:lnTo>
                  <a:lnTo>
                    <a:pt x="5086" y="1288"/>
                  </a:lnTo>
                  <a:lnTo>
                    <a:pt x="5162" y="1338"/>
                  </a:lnTo>
                  <a:lnTo>
                    <a:pt x="5235" y="1387"/>
                  </a:lnTo>
                  <a:lnTo>
                    <a:pt x="5307" y="1436"/>
                  </a:lnTo>
                  <a:lnTo>
                    <a:pt x="5378" y="1486"/>
                  </a:lnTo>
                  <a:lnTo>
                    <a:pt x="5445" y="1535"/>
                  </a:lnTo>
                  <a:lnTo>
                    <a:pt x="5510" y="1584"/>
                  </a:lnTo>
                  <a:lnTo>
                    <a:pt x="5573" y="1634"/>
                  </a:lnTo>
                  <a:lnTo>
                    <a:pt x="5633" y="1682"/>
                  </a:lnTo>
                  <a:lnTo>
                    <a:pt x="5692" y="1731"/>
                  </a:lnTo>
                  <a:lnTo>
                    <a:pt x="5748" y="1779"/>
                  </a:lnTo>
                  <a:lnTo>
                    <a:pt x="5801" y="1827"/>
                  </a:lnTo>
                  <a:lnTo>
                    <a:pt x="5852" y="1874"/>
                  </a:lnTo>
                  <a:lnTo>
                    <a:pt x="5900" y="1922"/>
                  </a:lnTo>
                  <a:lnTo>
                    <a:pt x="5944" y="1968"/>
                  </a:lnTo>
                  <a:lnTo>
                    <a:pt x="5988" y="2013"/>
                  </a:lnTo>
                  <a:lnTo>
                    <a:pt x="6026" y="2060"/>
                  </a:lnTo>
                  <a:lnTo>
                    <a:pt x="6063" y="2104"/>
                  </a:lnTo>
                  <a:lnTo>
                    <a:pt x="6097" y="2148"/>
                  </a:lnTo>
                  <a:lnTo>
                    <a:pt x="6127" y="2192"/>
                  </a:lnTo>
                  <a:lnTo>
                    <a:pt x="6155" y="2234"/>
                  </a:lnTo>
                  <a:lnTo>
                    <a:pt x="6179" y="2277"/>
                  </a:lnTo>
                  <a:lnTo>
                    <a:pt x="6199" y="2318"/>
                  </a:lnTo>
                  <a:lnTo>
                    <a:pt x="6216" y="2357"/>
                  </a:lnTo>
                  <a:lnTo>
                    <a:pt x="6231" y="2397"/>
                  </a:lnTo>
                  <a:lnTo>
                    <a:pt x="6241" y="2435"/>
                  </a:lnTo>
                  <a:lnTo>
                    <a:pt x="6249" y="2473"/>
                  </a:lnTo>
                  <a:lnTo>
                    <a:pt x="6252" y="2508"/>
                  </a:lnTo>
                  <a:lnTo>
                    <a:pt x="6252" y="2544"/>
                  </a:lnTo>
                  <a:lnTo>
                    <a:pt x="6249" y="2578"/>
                  </a:lnTo>
                  <a:lnTo>
                    <a:pt x="6240" y="2610"/>
                  </a:lnTo>
                  <a:lnTo>
                    <a:pt x="6229" y="2642"/>
                  </a:lnTo>
                  <a:lnTo>
                    <a:pt x="6204" y="2686"/>
                  </a:lnTo>
                  <a:lnTo>
                    <a:pt x="6170" y="2726"/>
                  </a:lnTo>
                  <a:lnTo>
                    <a:pt x="6129" y="2762"/>
                  </a:lnTo>
                  <a:lnTo>
                    <a:pt x="6082" y="2793"/>
                  </a:lnTo>
                  <a:lnTo>
                    <a:pt x="6026" y="2821"/>
                  </a:lnTo>
                  <a:lnTo>
                    <a:pt x="5965" y="2844"/>
                  </a:lnTo>
                  <a:lnTo>
                    <a:pt x="5898" y="2863"/>
                  </a:lnTo>
                  <a:lnTo>
                    <a:pt x="5825" y="2880"/>
                  </a:lnTo>
                  <a:lnTo>
                    <a:pt x="5745" y="2891"/>
                  </a:lnTo>
                  <a:lnTo>
                    <a:pt x="5659" y="2899"/>
                  </a:lnTo>
                  <a:lnTo>
                    <a:pt x="5569" y="2903"/>
                  </a:lnTo>
                  <a:lnTo>
                    <a:pt x="5473" y="2904"/>
                  </a:lnTo>
                  <a:lnTo>
                    <a:pt x="5372" y="2901"/>
                  </a:lnTo>
                  <a:lnTo>
                    <a:pt x="5266" y="2895"/>
                  </a:lnTo>
                  <a:lnTo>
                    <a:pt x="5157" y="2885"/>
                  </a:lnTo>
                  <a:lnTo>
                    <a:pt x="5043" y="2871"/>
                  </a:lnTo>
                  <a:lnTo>
                    <a:pt x="4924" y="2855"/>
                  </a:lnTo>
                  <a:lnTo>
                    <a:pt x="4803" y="2834"/>
                  </a:lnTo>
                  <a:lnTo>
                    <a:pt x="4677" y="2812"/>
                  </a:lnTo>
                  <a:lnTo>
                    <a:pt x="4548" y="2786"/>
                  </a:lnTo>
                  <a:lnTo>
                    <a:pt x="4417" y="2756"/>
                  </a:lnTo>
                  <a:lnTo>
                    <a:pt x="4282" y="2723"/>
                  </a:lnTo>
                  <a:lnTo>
                    <a:pt x="4145" y="2689"/>
                  </a:lnTo>
                  <a:lnTo>
                    <a:pt x="4005" y="2650"/>
                  </a:lnTo>
                  <a:lnTo>
                    <a:pt x="3864" y="2609"/>
                  </a:lnTo>
                  <a:lnTo>
                    <a:pt x="3720" y="2565"/>
                  </a:lnTo>
                  <a:lnTo>
                    <a:pt x="3576" y="2518"/>
                  </a:lnTo>
                  <a:lnTo>
                    <a:pt x="3429" y="2470"/>
                  </a:lnTo>
                  <a:lnTo>
                    <a:pt x="3281" y="2418"/>
                  </a:lnTo>
                  <a:lnTo>
                    <a:pt x="3132" y="2363"/>
                  </a:lnTo>
                  <a:lnTo>
                    <a:pt x="2983" y="2307"/>
                  </a:lnTo>
                  <a:lnTo>
                    <a:pt x="2833" y="2247"/>
                  </a:lnTo>
                  <a:lnTo>
                    <a:pt x="2753" y="2217"/>
                  </a:lnTo>
                  <a:lnTo>
                    <a:pt x="2671" y="2184"/>
                  </a:lnTo>
                  <a:lnTo>
                    <a:pt x="2586" y="2148"/>
                  </a:lnTo>
                  <a:lnTo>
                    <a:pt x="2498" y="2110"/>
                  </a:lnTo>
                  <a:lnTo>
                    <a:pt x="2410" y="2070"/>
                  </a:lnTo>
                  <a:lnTo>
                    <a:pt x="2319" y="2027"/>
                  </a:lnTo>
                  <a:lnTo>
                    <a:pt x="2227" y="1983"/>
                  </a:lnTo>
                  <a:lnTo>
                    <a:pt x="2134" y="1938"/>
                  </a:lnTo>
                  <a:lnTo>
                    <a:pt x="2040" y="1889"/>
                  </a:lnTo>
                  <a:lnTo>
                    <a:pt x="1947" y="1840"/>
                  </a:lnTo>
                  <a:lnTo>
                    <a:pt x="1852" y="1789"/>
                  </a:lnTo>
                  <a:lnTo>
                    <a:pt x="1757" y="1736"/>
                  </a:lnTo>
                  <a:lnTo>
                    <a:pt x="1663" y="1682"/>
                  </a:lnTo>
                  <a:lnTo>
                    <a:pt x="1569" y="1627"/>
                  </a:lnTo>
                  <a:lnTo>
                    <a:pt x="1476" y="1571"/>
                  </a:lnTo>
                  <a:lnTo>
                    <a:pt x="1384" y="1514"/>
                  </a:lnTo>
                  <a:lnTo>
                    <a:pt x="1294" y="1459"/>
                  </a:lnTo>
                  <a:lnTo>
                    <a:pt x="1208" y="1403"/>
                  </a:lnTo>
                  <a:lnTo>
                    <a:pt x="1124" y="1348"/>
                  </a:lnTo>
                  <a:lnTo>
                    <a:pt x="1043" y="1292"/>
                  </a:lnTo>
                  <a:lnTo>
                    <a:pt x="965" y="1235"/>
                  </a:lnTo>
                  <a:lnTo>
                    <a:pt x="891" y="1180"/>
                  </a:lnTo>
                  <a:lnTo>
                    <a:pt x="818" y="1125"/>
                  </a:lnTo>
                  <a:lnTo>
                    <a:pt x="749" y="1070"/>
                  </a:lnTo>
                  <a:lnTo>
                    <a:pt x="683" y="1016"/>
                  </a:lnTo>
                  <a:lnTo>
                    <a:pt x="621" y="963"/>
                  </a:lnTo>
                  <a:lnTo>
                    <a:pt x="561" y="909"/>
                  </a:lnTo>
                  <a:lnTo>
                    <a:pt x="505" y="856"/>
                  </a:lnTo>
                  <a:lnTo>
                    <a:pt x="452" y="803"/>
                  </a:lnTo>
                  <a:lnTo>
                    <a:pt x="402" y="751"/>
                  </a:lnTo>
                  <a:lnTo>
                    <a:pt x="355" y="700"/>
                  </a:lnTo>
                  <a:lnTo>
                    <a:pt x="312" y="650"/>
                  </a:lnTo>
                  <a:lnTo>
                    <a:pt x="272" y="600"/>
                  </a:lnTo>
                  <a:lnTo>
                    <a:pt x="235" y="552"/>
                  </a:lnTo>
                  <a:lnTo>
                    <a:pt x="203" y="504"/>
                  </a:lnTo>
                  <a:lnTo>
                    <a:pt x="173" y="458"/>
                  </a:lnTo>
                  <a:lnTo>
                    <a:pt x="147" y="412"/>
                  </a:lnTo>
                  <a:lnTo>
                    <a:pt x="124" y="368"/>
                  </a:lnTo>
                  <a:lnTo>
                    <a:pt x="105" y="325"/>
                  </a:lnTo>
                  <a:lnTo>
                    <a:pt x="90" y="283"/>
                  </a:lnTo>
                  <a:lnTo>
                    <a:pt x="78" y="242"/>
                  </a:lnTo>
                  <a:lnTo>
                    <a:pt x="69" y="203"/>
                  </a:lnTo>
                  <a:lnTo>
                    <a:pt x="65" y="165"/>
                  </a:lnTo>
                  <a:lnTo>
                    <a:pt x="64" y="129"/>
                  </a:lnTo>
                  <a:lnTo>
                    <a:pt x="67" y="94"/>
                  </a:lnTo>
                  <a:lnTo>
                    <a:pt x="73" y="62"/>
                  </a:lnTo>
                  <a:lnTo>
                    <a:pt x="84" y="29"/>
                  </a:lnTo>
                  <a:lnTo>
                    <a:pt x="99" y="0"/>
                  </a:lnTo>
                  <a:lnTo>
                    <a:pt x="89" y="12"/>
                  </a:lnTo>
                  <a:lnTo>
                    <a:pt x="78" y="25"/>
                  </a:lnTo>
                  <a:lnTo>
                    <a:pt x="68" y="38"/>
                  </a:lnTo>
                  <a:lnTo>
                    <a:pt x="59" y="51"/>
                  </a:lnTo>
                  <a:lnTo>
                    <a:pt x="51" y="65"/>
                  </a:lnTo>
                  <a:lnTo>
                    <a:pt x="43" y="79"/>
                  </a:lnTo>
                  <a:lnTo>
                    <a:pt x="37" y="94"/>
                  </a:lnTo>
                  <a:lnTo>
                    <a:pt x="30" y="109"/>
                  </a:lnTo>
                  <a:lnTo>
                    <a:pt x="17" y="142"/>
                  </a:lnTo>
                  <a:lnTo>
                    <a:pt x="8" y="176"/>
                  </a:lnTo>
                  <a:lnTo>
                    <a:pt x="2" y="212"/>
                  </a:lnTo>
                  <a:lnTo>
                    <a:pt x="0" y="248"/>
                  </a:lnTo>
                  <a:lnTo>
                    <a:pt x="1" y="286"/>
                  </a:lnTo>
                  <a:lnTo>
                    <a:pt x="6" y="326"/>
                  </a:lnTo>
                  <a:lnTo>
                    <a:pt x="15" y="366"/>
                  </a:lnTo>
                  <a:lnTo>
                    <a:pt x="27" y="407"/>
                  </a:lnTo>
                  <a:lnTo>
                    <a:pt x="42" y="449"/>
                  </a:lnTo>
                  <a:lnTo>
                    <a:pt x="62" y="492"/>
                  </a:lnTo>
                  <a:lnTo>
                    <a:pt x="83" y="536"/>
                  </a:lnTo>
                  <a:lnTo>
                    <a:pt x="109" y="582"/>
                  </a:lnTo>
                  <a:lnTo>
                    <a:pt x="139" y="628"/>
                  </a:lnTo>
                  <a:lnTo>
                    <a:pt x="172" y="675"/>
                  </a:lnTo>
                  <a:lnTo>
                    <a:pt x="208" y="723"/>
                  </a:lnTo>
                  <a:lnTo>
                    <a:pt x="248" y="772"/>
                  </a:lnTo>
                  <a:lnTo>
                    <a:pt x="291" y="820"/>
                  </a:lnTo>
                  <a:lnTo>
                    <a:pt x="338" y="871"/>
                  </a:lnTo>
                  <a:lnTo>
                    <a:pt x="388" y="922"/>
                  </a:lnTo>
                  <a:lnTo>
                    <a:pt x="442" y="972"/>
                  </a:lnTo>
                  <a:lnTo>
                    <a:pt x="498" y="1024"/>
                  </a:lnTo>
                  <a:lnTo>
                    <a:pt x="558" y="1077"/>
                  </a:lnTo>
                  <a:lnTo>
                    <a:pt x="622" y="1130"/>
                  </a:lnTo>
                  <a:lnTo>
                    <a:pt x="689" y="1184"/>
                  </a:lnTo>
                  <a:lnTo>
                    <a:pt x="759" y="1238"/>
                  </a:lnTo>
                  <a:lnTo>
                    <a:pt x="832" y="1293"/>
                  </a:lnTo>
                  <a:lnTo>
                    <a:pt x="909" y="1348"/>
                  </a:lnTo>
                  <a:lnTo>
                    <a:pt x="990" y="1403"/>
                  </a:lnTo>
                  <a:lnTo>
                    <a:pt x="1073" y="1459"/>
                  </a:lnTo>
                  <a:lnTo>
                    <a:pt x="1161" y="1515"/>
                  </a:lnTo>
                  <a:lnTo>
                    <a:pt x="1250" y="1571"/>
                  </a:lnTo>
                  <a:lnTo>
                    <a:pt x="1344" y="1628"/>
                  </a:lnTo>
                  <a:lnTo>
                    <a:pt x="1344" y="2925"/>
                  </a:lnTo>
                  <a:lnTo>
                    <a:pt x="2038" y="2925"/>
                  </a:lnTo>
                  <a:lnTo>
                    <a:pt x="2038" y="2007"/>
                  </a:lnTo>
                  <a:lnTo>
                    <a:pt x="2067" y="2021"/>
                  </a:lnTo>
                  <a:lnTo>
                    <a:pt x="2096" y="2035"/>
                  </a:lnTo>
                  <a:lnTo>
                    <a:pt x="2125" y="2048"/>
                  </a:lnTo>
                  <a:lnTo>
                    <a:pt x="2154" y="2063"/>
                  </a:lnTo>
                  <a:lnTo>
                    <a:pt x="2183" y="2077"/>
                  </a:lnTo>
                  <a:lnTo>
                    <a:pt x="2213" y="2091"/>
                  </a:lnTo>
                  <a:lnTo>
                    <a:pt x="2243" y="2106"/>
                  </a:lnTo>
                  <a:lnTo>
                    <a:pt x="2274" y="2120"/>
                  </a:lnTo>
                  <a:lnTo>
                    <a:pt x="2274" y="2925"/>
                  </a:lnTo>
                  <a:lnTo>
                    <a:pt x="2939" y="2925"/>
                  </a:lnTo>
                  <a:lnTo>
                    <a:pt x="2939" y="2409"/>
                  </a:lnTo>
                  <a:lnTo>
                    <a:pt x="2967" y="2420"/>
                  </a:lnTo>
                  <a:lnTo>
                    <a:pt x="2994" y="2431"/>
                  </a:lnTo>
                  <a:lnTo>
                    <a:pt x="3022" y="2442"/>
                  </a:lnTo>
                  <a:lnTo>
                    <a:pt x="3049" y="2452"/>
                  </a:lnTo>
                  <a:lnTo>
                    <a:pt x="3076" y="2463"/>
                  </a:lnTo>
                  <a:lnTo>
                    <a:pt x="3103" y="2473"/>
                  </a:lnTo>
                  <a:lnTo>
                    <a:pt x="3130" y="2484"/>
                  </a:lnTo>
                  <a:lnTo>
                    <a:pt x="3156" y="2493"/>
                  </a:lnTo>
                  <a:lnTo>
                    <a:pt x="3310" y="2925"/>
                  </a:lnTo>
                  <a:lnTo>
                    <a:pt x="4081" y="2925"/>
                  </a:lnTo>
                  <a:lnTo>
                    <a:pt x="4081" y="2783"/>
                  </a:lnTo>
                  <a:lnTo>
                    <a:pt x="4110" y="2790"/>
                  </a:lnTo>
                  <a:lnTo>
                    <a:pt x="4140" y="2798"/>
                  </a:lnTo>
                  <a:lnTo>
                    <a:pt x="4170" y="2805"/>
                  </a:lnTo>
                  <a:lnTo>
                    <a:pt x="4200" y="2812"/>
                  </a:lnTo>
                  <a:lnTo>
                    <a:pt x="4229" y="2819"/>
                  </a:lnTo>
                  <a:lnTo>
                    <a:pt x="4258" y="2826"/>
                  </a:lnTo>
                  <a:lnTo>
                    <a:pt x="4287" y="2831"/>
                  </a:lnTo>
                  <a:lnTo>
                    <a:pt x="4316" y="2838"/>
                  </a:lnTo>
                  <a:lnTo>
                    <a:pt x="4316" y="2925"/>
                  </a:lnTo>
                  <a:lnTo>
                    <a:pt x="4761" y="2925"/>
                  </a:lnTo>
                  <a:lnTo>
                    <a:pt x="4835" y="2936"/>
                  </a:lnTo>
                  <a:lnTo>
                    <a:pt x="4906" y="2945"/>
                  </a:lnTo>
                  <a:lnTo>
                    <a:pt x="4976" y="2954"/>
                  </a:lnTo>
                  <a:lnTo>
                    <a:pt x="5045" y="2962"/>
                  </a:lnTo>
                  <a:lnTo>
                    <a:pt x="5113" y="2968"/>
                  </a:lnTo>
                  <a:lnTo>
                    <a:pt x="5179" y="2972"/>
                  </a:lnTo>
                  <a:lnTo>
                    <a:pt x="5244" y="2977"/>
                  </a:lnTo>
                  <a:lnTo>
                    <a:pt x="5307" y="2979"/>
                  </a:lnTo>
                  <a:lnTo>
                    <a:pt x="5369" y="2981"/>
                  </a:lnTo>
                  <a:lnTo>
                    <a:pt x="5429" y="2981"/>
                  </a:lnTo>
                  <a:lnTo>
                    <a:pt x="5488" y="2980"/>
                  </a:lnTo>
                  <a:lnTo>
                    <a:pt x="5545" y="2978"/>
                  </a:lnTo>
                  <a:lnTo>
                    <a:pt x="5601" y="2975"/>
                  </a:lnTo>
                  <a:lnTo>
                    <a:pt x="5654" y="2969"/>
                  </a:lnTo>
                  <a:lnTo>
                    <a:pt x="5706" y="2964"/>
                  </a:lnTo>
                  <a:lnTo>
                    <a:pt x="5757" y="2956"/>
                  </a:lnTo>
                  <a:lnTo>
                    <a:pt x="5805" y="2948"/>
                  </a:lnTo>
                  <a:lnTo>
                    <a:pt x="5850" y="2938"/>
                  </a:lnTo>
                  <a:lnTo>
                    <a:pt x="5896" y="2927"/>
                  </a:lnTo>
                  <a:lnTo>
                    <a:pt x="5938" y="2914"/>
                  </a:lnTo>
                  <a:lnTo>
                    <a:pt x="5978" y="2901"/>
                  </a:lnTo>
                  <a:lnTo>
                    <a:pt x="6017" y="2886"/>
                  </a:lnTo>
                  <a:lnTo>
                    <a:pt x="6052" y="2870"/>
                  </a:lnTo>
                  <a:lnTo>
                    <a:pt x="6086" y="2852"/>
                  </a:lnTo>
                  <a:lnTo>
                    <a:pt x="6118" y="2832"/>
                  </a:lnTo>
                  <a:lnTo>
                    <a:pt x="6147" y="2812"/>
                  </a:lnTo>
                  <a:lnTo>
                    <a:pt x="6174" y="2790"/>
                  </a:lnTo>
                  <a:lnTo>
                    <a:pt x="6199" y="2767"/>
                  </a:lnTo>
                  <a:lnTo>
                    <a:pt x="6222" y="2743"/>
                  </a:lnTo>
                  <a:lnTo>
                    <a:pt x="6242" y="2717"/>
                  </a:lnTo>
                  <a:lnTo>
                    <a:pt x="6260" y="2689"/>
                  </a:lnTo>
                  <a:lnTo>
                    <a:pt x="6275" y="2661"/>
                  </a:lnTo>
                  <a:lnTo>
                    <a:pt x="6287" y="2629"/>
                  </a:lnTo>
                  <a:lnTo>
                    <a:pt x="6295" y="2596"/>
                  </a:lnTo>
                  <a:lnTo>
                    <a:pt x="6301" y="2562"/>
                  </a:lnTo>
                  <a:lnTo>
                    <a:pt x="6301" y="2527"/>
                  </a:lnTo>
                  <a:lnTo>
                    <a:pt x="6299" y="2490"/>
                  </a:lnTo>
                  <a:lnTo>
                    <a:pt x="6292" y="2452"/>
                  </a:lnTo>
                  <a:lnTo>
                    <a:pt x="6281" y="2414"/>
                  </a:lnTo>
                  <a:lnTo>
                    <a:pt x="6267" y="2373"/>
                  </a:lnTo>
                  <a:lnTo>
                    <a:pt x="6250" y="2332"/>
                  </a:lnTo>
                  <a:lnTo>
                    <a:pt x="6228" y="2289"/>
                  </a:lnTo>
                  <a:lnTo>
                    <a:pt x="6205" y="2246"/>
                  </a:lnTo>
                  <a:lnTo>
                    <a:pt x="6177" y="2202"/>
                  </a:lnTo>
                  <a:lnTo>
                    <a:pt x="6145" y="2157"/>
                  </a:lnTo>
                  <a:lnTo>
                    <a:pt x="6111" y="2111"/>
                  </a:lnTo>
                  <a:lnTo>
                    <a:pt x="6073" y="2064"/>
                  </a:lnTo>
                  <a:lnTo>
                    <a:pt x="6033" y="2018"/>
                  </a:lnTo>
                  <a:lnTo>
                    <a:pt x="5989" y="1969"/>
                  </a:lnTo>
                  <a:lnTo>
                    <a:pt x="5942" y="1921"/>
                  </a:lnTo>
                  <a:lnTo>
                    <a:pt x="5893" y="1872"/>
                  </a:lnTo>
                  <a:lnTo>
                    <a:pt x="5840" y="1822"/>
                  </a:lnTo>
                  <a:lnTo>
                    <a:pt x="5785" y="1772"/>
                  </a:lnTo>
                  <a:lnTo>
                    <a:pt x="5726" y="1721"/>
                  </a:lnTo>
                  <a:lnTo>
                    <a:pt x="5666" y="1670"/>
                  </a:lnTo>
                  <a:lnTo>
                    <a:pt x="5602" y="1620"/>
                  </a:lnTo>
                  <a:lnTo>
                    <a:pt x="5536" y="1569"/>
                  </a:lnTo>
                  <a:lnTo>
                    <a:pt x="5468" y="1517"/>
                  </a:lnTo>
                  <a:lnTo>
                    <a:pt x="5397" y="1465"/>
                  </a:lnTo>
                  <a:lnTo>
                    <a:pt x="5324" y="1413"/>
                  </a:lnTo>
                  <a:lnTo>
                    <a:pt x="5248" y="1362"/>
                  </a:lnTo>
                  <a:lnTo>
                    <a:pt x="5170" y="1310"/>
                  </a:lnTo>
                  <a:lnTo>
                    <a:pt x="5090" y="1258"/>
                  </a:lnTo>
                  <a:lnTo>
                    <a:pt x="5008" y="1207"/>
                  </a:lnTo>
                  <a:close/>
                </a:path>
              </a:pathLst>
            </a:custGeom>
            <a:solidFill>
              <a:srgbClr val="005B99"/>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sz="1800"/>
            </a:p>
          </p:txBody>
        </p:sp>
      </p:grpSp>
      <p:grpSp>
        <p:nvGrpSpPr>
          <p:cNvPr id="1029" name="Group 76">
            <a:extLst>
              <a:ext uri="{FF2B5EF4-FFF2-40B4-BE49-F238E27FC236}">
                <a16:creationId xmlns:a16="http://schemas.microsoft.com/office/drawing/2014/main" id="{D406CD5F-0042-495D-96C2-D020D2F85874}"/>
              </a:ext>
            </a:extLst>
          </p:cNvPr>
          <p:cNvGrpSpPr>
            <a:grpSpLocks/>
          </p:cNvGrpSpPr>
          <p:nvPr userDrawn="1"/>
        </p:nvGrpSpPr>
        <p:grpSpPr bwMode="auto">
          <a:xfrm>
            <a:off x="605368" y="309564"/>
            <a:ext cx="8295217" cy="314325"/>
            <a:chOff x="286" y="195"/>
            <a:chExt cx="3919" cy="198"/>
          </a:xfrm>
        </p:grpSpPr>
        <p:sp>
          <p:nvSpPr>
            <p:cNvPr id="1036" name="Line 77">
              <a:extLst>
                <a:ext uri="{FF2B5EF4-FFF2-40B4-BE49-F238E27FC236}">
                  <a16:creationId xmlns:a16="http://schemas.microsoft.com/office/drawing/2014/main" id="{621BD251-2398-4999-B9D9-DD869A7B073D}"/>
                </a:ext>
              </a:extLst>
            </p:cNvPr>
            <p:cNvSpPr>
              <a:spLocks noChangeShapeType="1"/>
            </p:cNvSpPr>
            <p:nvPr userDrawn="1"/>
          </p:nvSpPr>
          <p:spPr bwMode="auto">
            <a:xfrm>
              <a:off x="286" y="196"/>
              <a:ext cx="1688" cy="0"/>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37" name="Line 78">
              <a:extLst>
                <a:ext uri="{FF2B5EF4-FFF2-40B4-BE49-F238E27FC236}">
                  <a16:creationId xmlns:a16="http://schemas.microsoft.com/office/drawing/2014/main" id="{821A4669-9DBA-408F-9AE8-6622379A0EB7}"/>
                </a:ext>
              </a:extLst>
            </p:cNvPr>
            <p:cNvSpPr>
              <a:spLocks noChangeShapeType="1"/>
            </p:cNvSpPr>
            <p:nvPr userDrawn="1"/>
          </p:nvSpPr>
          <p:spPr bwMode="auto">
            <a:xfrm>
              <a:off x="1969" y="195"/>
              <a:ext cx="196" cy="196"/>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sp>
          <p:nvSpPr>
            <p:cNvPr id="1038" name="Line 79">
              <a:extLst>
                <a:ext uri="{FF2B5EF4-FFF2-40B4-BE49-F238E27FC236}">
                  <a16:creationId xmlns:a16="http://schemas.microsoft.com/office/drawing/2014/main" id="{B2059340-E002-4895-9C76-6C0BB82E2057}"/>
                </a:ext>
              </a:extLst>
            </p:cNvPr>
            <p:cNvSpPr>
              <a:spLocks noChangeShapeType="1"/>
            </p:cNvSpPr>
            <p:nvPr userDrawn="1"/>
          </p:nvSpPr>
          <p:spPr bwMode="auto">
            <a:xfrm>
              <a:off x="2165" y="393"/>
              <a:ext cx="2040" cy="0"/>
            </a:xfrm>
            <a:prstGeom prst="line">
              <a:avLst/>
            </a:prstGeom>
            <a:noFill/>
            <a:ln w="12700">
              <a:solidFill>
                <a:srgbClr val="FF66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1800"/>
            </a:p>
          </p:txBody>
        </p:sp>
      </p:grpSp>
      <p:grpSp>
        <p:nvGrpSpPr>
          <p:cNvPr id="1030" name="Group 80">
            <a:extLst>
              <a:ext uri="{FF2B5EF4-FFF2-40B4-BE49-F238E27FC236}">
                <a16:creationId xmlns:a16="http://schemas.microsoft.com/office/drawing/2014/main" id="{1128045D-2DE4-4272-A2A6-48B7F4BD0F6C}"/>
              </a:ext>
            </a:extLst>
          </p:cNvPr>
          <p:cNvGrpSpPr>
            <a:grpSpLocks/>
          </p:cNvGrpSpPr>
          <p:nvPr userDrawn="1"/>
        </p:nvGrpSpPr>
        <p:grpSpPr bwMode="auto">
          <a:xfrm>
            <a:off x="611717" y="163513"/>
            <a:ext cx="11006667" cy="593725"/>
            <a:chOff x="289" y="103"/>
            <a:chExt cx="5200" cy="374"/>
          </a:xfrm>
        </p:grpSpPr>
        <p:sp>
          <p:nvSpPr>
            <p:cNvPr id="1033" name="Rectangle 81">
              <a:extLst>
                <a:ext uri="{FF2B5EF4-FFF2-40B4-BE49-F238E27FC236}">
                  <a16:creationId xmlns:a16="http://schemas.microsoft.com/office/drawing/2014/main" id="{805B8FD1-69DF-4973-BA44-50DE8BFD6848}"/>
                </a:ext>
              </a:extLst>
            </p:cNvPr>
            <p:cNvSpPr>
              <a:spLocks noChangeArrowheads="1"/>
            </p:cNvSpPr>
            <p:nvPr userDrawn="1"/>
          </p:nvSpPr>
          <p:spPr bwMode="auto">
            <a:xfrm>
              <a:off x="289" y="155"/>
              <a:ext cx="1879" cy="6"/>
            </a:xfrm>
            <a:prstGeom prst="rect">
              <a:avLst/>
            </a:prstGeom>
            <a:solidFill>
              <a:srgbClr val="FF660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1034" name="Rectangle 82">
              <a:extLst>
                <a:ext uri="{FF2B5EF4-FFF2-40B4-BE49-F238E27FC236}">
                  <a16:creationId xmlns:a16="http://schemas.microsoft.com/office/drawing/2014/main" id="{24DC0414-648D-4F41-8D2E-BE7F3CC4B24B}"/>
                </a:ext>
              </a:extLst>
            </p:cNvPr>
            <p:cNvSpPr>
              <a:spLocks noChangeArrowheads="1"/>
            </p:cNvSpPr>
            <p:nvPr userDrawn="1"/>
          </p:nvSpPr>
          <p:spPr bwMode="auto">
            <a:xfrm rot="2700000">
              <a:off x="2113" y="287"/>
              <a:ext cx="374" cy="6"/>
            </a:xfrm>
            <a:prstGeom prst="rect">
              <a:avLst/>
            </a:prstGeom>
            <a:solidFill>
              <a:srgbClr val="FF660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sp>
          <p:nvSpPr>
            <p:cNvPr id="1035" name="Rectangle 83">
              <a:extLst>
                <a:ext uri="{FF2B5EF4-FFF2-40B4-BE49-F238E27FC236}">
                  <a16:creationId xmlns:a16="http://schemas.microsoft.com/office/drawing/2014/main" id="{BDC6CCC4-486F-4C3A-B0D3-A34CE98686A6}"/>
                </a:ext>
              </a:extLst>
            </p:cNvPr>
            <p:cNvSpPr>
              <a:spLocks noChangeArrowheads="1"/>
            </p:cNvSpPr>
            <p:nvPr userDrawn="1"/>
          </p:nvSpPr>
          <p:spPr bwMode="auto">
            <a:xfrm>
              <a:off x="2431" y="423"/>
              <a:ext cx="3058" cy="6"/>
            </a:xfrm>
            <a:prstGeom prst="rect">
              <a:avLst/>
            </a:prstGeom>
            <a:solidFill>
              <a:srgbClr val="FF6600">
                <a:alpha val="30196"/>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sz="2400"/>
            </a:p>
          </p:txBody>
        </p:sp>
      </p:grpSp>
      <p:sp>
        <p:nvSpPr>
          <p:cNvPr id="1108" name="Rectangle 84">
            <a:extLst>
              <a:ext uri="{FF2B5EF4-FFF2-40B4-BE49-F238E27FC236}">
                <a16:creationId xmlns:a16="http://schemas.microsoft.com/office/drawing/2014/main" id="{3CC5E355-603D-443F-957A-34E9143C21CF}"/>
              </a:ext>
            </a:extLst>
          </p:cNvPr>
          <p:cNvSpPr>
            <a:spLocks noGrp="1" noChangeArrowheads="1"/>
          </p:cNvSpPr>
          <p:nvPr>
            <p:ph type="ftr" sz="quarter" idx="3"/>
          </p:nvPr>
        </p:nvSpPr>
        <p:spPr bwMode="auto">
          <a:xfrm>
            <a:off x="9211733" y="6553200"/>
            <a:ext cx="2406651"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800">
                <a:latin typeface="+mn-lt"/>
              </a:defRPr>
            </a:lvl1pPr>
          </a:lstStyle>
          <a:p>
            <a:pPr>
              <a:defRPr/>
            </a:pPr>
            <a:endParaRPr lang="en-US" altLang="en-US"/>
          </a:p>
        </p:txBody>
      </p:sp>
      <p:sp>
        <p:nvSpPr>
          <p:cNvPr id="1109" name="Rectangle 85">
            <a:extLst>
              <a:ext uri="{FF2B5EF4-FFF2-40B4-BE49-F238E27FC236}">
                <a16:creationId xmlns:a16="http://schemas.microsoft.com/office/drawing/2014/main" id="{205B69A9-E44C-49FD-84F9-BAFD5812BBAA}"/>
              </a:ext>
            </a:extLst>
          </p:cNvPr>
          <p:cNvSpPr>
            <a:spLocks noGrp="1" noChangeArrowheads="1"/>
          </p:cNvSpPr>
          <p:nvPr>
            <p:ph type="sldNum" sz="quarter" idx="4"/>
          </p:nvPr>
        </p:nvSpPr>
        <p:spPr bwMode="auto">
          <a:xfrm>
            <a:off x="11620500" y="6553200"/>
            <a:ext cx="347133" cy="1222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z="800" smtClean="0">
                <a:latin typeface="+mn-lt"/>
              </a:defRPr>
            </a:lvl1pPr>
          </a:lstStyle>
          <a:p>
            <a:pPr>
              <a:defRPr/>
            </a:pPr>
            <a:fld id="{747D0E2D-6C0D-4CB2-83FD-284D185BDC2A}" type="slidenum">
              <a:rPr lang="en-US" altLang="en-US"/>
              <a:pPr>
                <a:defRPr/>
              </a:pPr>
              <a:t>‹#›</a:t>
            </a:fld>
            <a:endParaRPr lang="en-US" altLang="en-US"/>
          </a:p>
        </p:txBody>
      </p:sp>
    </p:spTree>
    <p:extLst>
      <p:ext uri="{BB962C8B-B14F-4D97-AF65-F5344CB8AC3E}">
        <p14:creationId xmlns:p14="http://schemas.microsoft.com/office/powerpoint/2010/main" val="3548641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hf sldNum="0" hdr="0" ftr="0" dt="0"/>
  <p:txStyles>
    <p:titleStyle>
      <a:lvl1pPr algn="l" rtl="0" eaLnBrk="0" fontAlgn="base" hangingPunct="0">
        <a:lnSpc>
          <a:spcPct val="85000"/>
        </a:lnSpc>
        <a:spcBef>
          <a:spcPct val="0"/>
        </a:spcBef>
        <a:spcAft>
          <a:spcPct val="0"/>
        </a:spcAft>
        <a:defRPr sz="2800" b="1" i="1" kern="1200">
          <a:solidFill>
            <a:srgbClr val="003663"/>
          </a:solidFill>
          <a:latin typeface="+mj-lt"/>
          <a:ea typeface="+mj-ea"/>
          <a:cs typeface="+mj-cs"/>
        </a:defRPr>
      </a:lvl1pPr>
      <a:lvl2pPr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2pPr>
      <a:lvl3pPr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3pPr>
      <a:lvl4pPr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4pPr>
      <a:lvl5pPr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5pPr>
      <a:lvl6pPr marL="457200"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6pPr>
      <a:lvl7pPr marL="914400"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7pPr>
      <a:lvl8pPr marL="1371600"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8pPr>
      <a:lvl9pPr marL="1828800" algn="l" rtl="0" eaLnBrk="0" fontAlgn="base" hangingPunct="0">
        <a:lnSpc>
          <a:spcPct val="85000"/>
        </a:lnSpc>
        <a:spcBef>
          <a:spcPct val="0"/>
        </a:spcBef>
        <a:spcAft>
          <a:spcPct val="0"/>
        </a:spcAft>
        <a:defRPr sz="2800" b="1" i="1">
          <a:solidFill>
            <a:srgbClr val="003663"/>
          </a:solidFill>
          <a:latin typeface="Arial" panose="020B0604020202020204" pitchFamily="34" charset="0"/>
        </a:defRPr>
      </a:lvl9pPr>
    </p:titleStyle>
    <p:bodyStyle>
      <a:lvl1pPr marL="230188" indent="-230188" algn="l" rtl="0" eaLnBrk="0" fontAlgn="base" hangingPunct="0">
        <a:lnSpc>
          <a:spcPct val="85000"/>
        </a:lnSpc>
        <a:spcBef>
          <a:spcPct val="40000"/>
        </a:spcBef>
        <a:spcAft>
          <a:spcPct val="0"/>
        </a:spcAft>
        <a:buClr>
          <a:srgbClr val="FF6600"/>
        </a:buClr>
        <a:buChar char="•"/>
        <a:defRPr sz="2000" kern="1200">
          <a:solidFill>
            <a:schemeClr val="tx1"/>
          </a:solidFill>
          <a:latin typeface="+mn-lt"/>
          <a:ea typeface="+mn-ea"/>
          <a:cs typeface="+mn-cs"/>
        </a:defRPr>
      </a:lvl1pPr>
      <a:lvl2pPr marL="684213" indent="-227013" algn="l" rtl="0" eaLnBrk="0" fontAlgn="base" hangingPunct="0">
        <a:lnSpc>
          <a:spcPct val="85000"/>
        </a:lnSpc>
        <a:spcBef>
          <a:spcPct val="20000"/>
        </a:spcBef>
        <a:spcAft>
          <a:spcPct val="0"/>
        </a:spcAft>
        <a:buClr>
          <a:srgbClr val="FF6600"/>
        </a:buClr>
        <a:buFont typeface="Times New Roman" panose="02020603050405020304" pitchFamily="18" charset="0"/>
        <a:buChar char="–"/>
        <a:defRPr sz="2000" kern="1200">
          <a:solidFill>
            <a:schemeClr val="tx1"/>
          </a:solidFill>
          <a:latin typeface="+mn-lt"/>
          <a:ea typeface="+mn-ea"/>
          <a:cs typeface="+mn-cs"/>
        </a:defRPr>
      </a:lvl2pPr>
      <a:lvl3pPr marL="1143000" indent="-228600" algn="l" rtl="0" eaLnBrk="0" fontAlgn="base" hangingPunct="0">
        <a:lnSpc>
          <a:spcPct val="85000"/>
        </a:lnSpc>
        <a:spcBef>
          <a:spcPct val="20000"/>
        </a:spcBef>
        <a:spcAft>
          <a:spcPct val="0"/>
        </a:spcAft>
        <a:buClr>
          <a:srgbClr val="FF6600"/>
        </a:buClr>
        <a:buChar char="•"/>
        <a:defRPr sz="2000" kern="1200">
          <a:solidFill>
            <a:schemeClr val="tx1"/>
          </a:solidFill>
          <a:latin typeface="+mn-lt"/>
          <a:ea typeface="+mn-ea"/>
          <a:cs typeface="+mn-cs"/>
        </a:defRPr>
      </a:lvl3pPr>
      <a:lvl4pPr marL="1600200" indent="-228600" algn="l" rtl="0" eaLnBrk="0" fontAlgn="base" hangingPunct="0">
        <a:lnSpc>
          <a:spcPct val="85000"/>
        </a:lnSpc>
        <a:spcBef>
          <a:spcPct val="20000"/>
        </a:spcBef>
        <a:spcAft>
          <a:spcPct val="0"/>
        </a:spcAft>
        <a:buClr>
          <a:srgbClr val="FF6600"/>
        </a:buClr>
        <a:buFont typeface="Times New Roman" panose="02020603050405020304" pitchFamily="18" charset="0"/>
        <a:buChar char="–"/>
        <a:defRPr sz="2000" kern="1200">
          <a:solidFill>
            <a:schemeClr val="tx1"/>
          </a:solidFill>
          <a:latin typeface="+mn-lt"/>
          <a:ea typeface="+mn-ea"/>
          <a:cs typeface="+mn-cs"/>
        </a:defRPr>
      </a:lvl4pPr>
      <a:lvl5pPr marL="2057400" indent="-228600" algn="l" rtl="0" eaLnBrk="0" fontAlgn="base" hangingPunct="0">
        <a:lnSpc>
          <a:spcPct val="85000"/>
        </a:lnSpc>
        <a:spcBef>
          <a:spcPct val="20000"/>
        </a:spcBef>
        <a:spcAft>
          <a:spcPct val="0"/>
        </a:spcAft>
        <a:buClr>
          <a:srgbClr val="FF6600"/>
        </a:buClr>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1" name="Rectangle 30">
            <a:extLst>
              <a:ext uri="{FF2B5EF4-FFF2-40B4-BE49-F238E27FC236}">
                <a16:creationId xmlns:a16="http://schemas.microsoft.com/office/drawing/2014/main" id="{07D210B3-B8C7-ED4A-B63C-D5FF8E7BB9EC}"/>
              </a:ext>
            </a:extLst>
          </p:cNvPr>
          <p:cNvSpPr/>
          <p:nvPr userDrawn="1"/>
        </p:nvSpPr>
        <p:spPr>
          <a:xfrm>
            <a:off x="8229600" y="6388101"/>
            <a:ext cx="3962400"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2" name="Rectangle 31">
            <a:extLst>
              <a:ext uri="{FF2B5EF4-FFF2-40B4-BE49-F238E27FC236}">
                <a16:creationId xmlns:a16="http://schemas.microsoft.com/office/drawing/2014/main" id="{B0B5F62F-9D9E-F142-ADA7-4D30A824891C}"/>
              </a:ext>
            </a:extLst>
          </p:cNvPr>
          <p:cNvSpPr/>
          <p:nvPr userDrawn="1"/>
        </p:nvSpPr>
        <p:spPr>
          <a:xfrm>
            <a:off x="8229600" y="6467505"/>
            <a:ext cx="3962400"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14" name="Picture 13">
            <a:extLst>
              <a:ext uri="{FF2B5EF4-FFF2-40B4-BE49-F238E27FC236}">
                <a16:creationId xmlns:a16="http://schemas.microsoft.com/office/drawing/2014/main" id="{463D43C0-92BC-234F-9952-A682F23BFF92}"/>
              </a:ext>
            </a:extLst>
          </p:cNvPr>
          <p:cNvPicPr>
            <a:picLocks noChangeAspect="1"/>
          </p:cNvPicPr>
          <p:nvPr userDrawn="1"/>
        </p:nvPicPr>
        <p:blipFill>
          <a:blip r:embed="rId15"/>
          <a:stretch>
            <a:fillRect/>
          </a:stretch>
        </p:blipFill>
        <p:spPr>
          <a:xfrm>
            <a:off x="8763000" y="6619909"/>
            <a:ext cx="2895600" cy="101600"/>
          </a:xfrm>
          <a:prstGeom prst="rect">
            <a:avLst/>
          </a:prstGeom>
        </p:spPr>
      </p:pic>
      <p:sp>
        <p:nvSpPr>
          <p:cNvPr id="2" name="Title Placeholder 1">
            <a:extLst>
              <a:ext uri="{FF2B5EF4-FFF2-40B4-BE49-F238E27FC236}">
                <a16:creationId xmlns:a16="http://schemas.microsoft.com/office/drawing/2014/main" id="{D682502A-5BF2-8845-923F-AAF24377FEFD}"/>
              </a:ext>
            </a:extLst>
          </p:cNvPr>
          <p:cNvSpPr>
            <a:spLocks noGrp="1"/>
          </p:cNvSpPr>
          <p:nvPr userDrawn="1">
            <p:ph type="title"/>
          </p:nvPr>
        </p:nvSpPr>
        <p:spPr>
          <a:xfrm>
            <a:off x="1151465" y="563683"/>
            <a:ext cx="10415648" cy="953206"/>
          </a:xfrm>
          <a:prstGeom prst="rect">
            <a:avLst/>
          </a:prstGeom>
        </p:spPr>
        <p:txBody>
          <a:bodyPr vert="horz" lIns="0" tIns="0" rIns="91440" bIns="45720" rtlCol="0" anchor="t" anchorCtr="0">
            <a:noAutofit/>
          </a:bodyPr>
          <a:lstStyle/>
          <a:p>
            <a:r>
              <a:rPr lang="en-US" dirty="0"/>
              <a:t>Click to edit Master title</a:t>
            </a:r>
          </a:p>
        </p:txBody>
      </p:sp>
      <p:sp>
        <p:nvSpPr>
          <p:cNvPr id="3" name="Text Placeholder 2">
            <a:extLst>
              <a:ext uri="{FF2B5EF4-FFF2-40B4-BE49-F238E27FC236}">
                <a16:creationId xmlns:a16="http://schemas.microsoft.com/office/drawing/2014/main" id="{3C7B4A4D-34FE-994A-AFE8-DCF682312F44}"/>
              </a:ext>
            </a:extLst>
          </p:cNvPr>
          <p:cNvSpPr>
            <a:spLocks noGrp="1"/>
          </p:cNvSpPr>
          <p:nvPr userDrawn="1">
            <p:ph type="body" idx="1"/>
          </p:nvPr>
        </p:nvSpPr>
        <p:spPr>
          <a:xfrm>
            <a:off x="1151474" y="1724849"/>
            <a:ext cx="10415649" cy="4351338"/>
          </a:xfrm>
          <a:prstGeom prst="rect">
            <a:avLst/>
          </a:prstGeom>
        </p:spPr>
        <p:txBody>
          <a:bodyPr vert="horz" lIns="0" tIns="0" rIns="91440" bIns="45720" rtlCol="0">
            <a:noAutofit/>
          </a:bodyPr>
          <a:lstStyle/>
          <a:p>
            <a:pPr lvl="0"/>
            <a:r>
              <a:rPr lang="en-US" dirty="0"/>
              <a:t>Click to edit text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0600CF24-C629-E54C-BA9B-20518F01F087}"/>
              </a:ext>
            </a:extLst>
          </p:cNvPr>
          <p:cNvSpPr>
            <a:spLocks noGrp="1"/>
          </p:cNvSpPr>
          <p:nvPr userDrawn="1">
            <p:ph type="dt" sz="half" idx="2"/>
          </p:nvPr>
        </p:nvSpPr>
        <p:spPr>
          <a:xfrm>
            <a:off x="5289498" y="6586268"/>
            <a:ext cx="1832793" cy="271751"/>
          </a:xfrm>
          <a:prstGeom prst="rect">
            <a:avLst/>
          </a:prstGeom>
        </p:spPr>
        <p:txBody>
          <a:bodyPr vert="horz" lIns="91440" tIns="45720" rIns="91440" bIns="155448" rtlCol="0" anchor="ctr"/>
          <a:lstStyle>
            <a:lvl1pPr algn="l">
              <a:defRPr sz="1000">
                <a:solidFill>
                  <a:schemeClr val="accent6">
                    <a:lumMod val="40000"/>
                    <a:lumOff val="60000"/>
                  </a:schemeClr>
                </a:solidFill>
                <a:latin typeface="Arial" panose="020B0604020202020204" pitchFamily="34" charset="0"/>
                <a:cs typeface="Arial" panose="020B0604020202020204" pitchFamily="34" charset="0"/>
              </a:defRPr>
            </a:lvl1pPr>
          </a:lstStyle>
          <a:p>
            <a:fld id="{27CD4A3B-E186-AB40-96C6-355AF9A6FE76}" type="datetimeFigureOut">
              <a:rPr lang="en-US" smtClean="0"/>
              <a:pPr/>
              <a:t>6/23/2022</a:t>
            </a:fld>
            <a:endParaRPr lang="en-US" dirty="0"/>
          </a:p>
        </p:txBody>
      </p:sp>
      <p:sp>
        <p:nvSpPr>
          <p:cNvPr id="5" name="Footer Placeholder 4">
            <a:extLst>
              <a:ext uri="{FF2B5EF4-FFF2-40B4-BE49-F238E27FC236}">
                <a16:creationId xmlns:a16="http://schemas.microsoft.com/office/drawing/2014/main" id="{73334D85-E219-4F49-88C8-4DC17F06DE96}"/>
              </a:ext>
            </a:extLst>
          </p:cNvPr>
          <p:cNvSpPr>
            <a:spLocks noGrp="1"/>
          </p:cNvSpPr>
          <p:nvPr userDrawn="1">
            <p:ph type="ftr" sz="quarter" idx="3"/>
          </p:nvPr>
        </p:nvSpPr>
        <p:spPr>
          <a:xfrm>
            <a:off x="938149" y="6586268"/>
            <a:ext cx="4131563" cy="271751"/>
          </a:xfrm>
          <a:prstGeom prst="rect">
            <a:avLst/>
          </a:prstGeom>
        </p:spPr>
        <p:txBody>
          <a:bodyPr vert="horz" lIns="91440" tIns="45720" rIns="91440" bIns="155448" rtlCol="0" anchor="ctr"/>
          <a:lstStyle>
            <a:lvl1pPr algn="ctr">
              <a:defRPr sz="1000">
                <a:solidFill>
                  <a:schemeClr val="accent6">
                    <a:lumMod val="40000"/>
                    <a:lumOff val="60000"/>
                  </a:schemeClr>
                </a:solidFill>
                <a:latin typeface="Arial" panose="020B0604020202020204" pitchFamily="34" charset="0"/>
                <a:cs typeface="Arial" panose="020B0604020202020204" pitchFamily="34" charset="0"/>
              </a:defRPr>
            </a:lvl1pPr>
          </a:lstStyle>
          <a:p>
            <a:endParaRPr lang="en-US" dirty="0"/>
          </a:p>
        </p:txBody>
      </p:sp>
      <p:sp>
        <p:nvSpPr>
          <p:cNvPr id="6" name="Slide Number Placeholder 5">
            <a:extLst>
              <a:ext uri="{FF2B5EF4-FFF2-40B4-BE49-F238E27FC236}">
                <a16:creationId xmlns:a16="http://schemas.microsoft.com/office/drawing/2014/main" id="{FE57F2A8-2F01-4745-8AFB-4EEC8D271DA8}"/>
              </a:ext>
            </a:extLst>
          </p:cNvPr>
          <p:cNvSpPr>
            <a:spLocks noGrp="1"/>
          </p:cNvSpPr>
          <p:nvPr userDrawn="1">
            <p:ph type="sldNum" sz="quarter" idx="4"/>
          </p:nvPr>
        </p:nvSpPr>
        <p:spPr>
          <a:xfrm>
            <a:off x="155023" y="6586268"/>
            <a:ext cx="563341" cy="271751"/>
          </a:xfrm>
          <a:prstGeom prst="rect">
            <a:avLst/>
          </a:prstGeom>
        </p:spPr>
        <p:txBody>
          <a:bodyPr vert="horz" lIns="91440" tIns="45720" rIns="91440" bIns="155448" rtlCol="0" anchor="ctr"/>
          <a:lstStyle>
            <a:lvl1pPr algn="ctr">
              <a:defRPr sz="1000" b="1">
                <a:solidFill>
                  <a:schemeClr val="accent6">
                    <a:lumMod val="40000"/>
                    <a:lumOff val="60000"/>
                  </a:schemeClr>
                </a:solidFill>
                <a:latin typeface="Arial" panose="020B0604020202020204" pitchFamily="34" charset="0"/>
                <a:cs typeface="Arial" panose="020B0604020202020204" pitchFamily="34" charset="0"/>
              </a:defRPr>
            </a:lvl1pPr>
          </a:lstStyle>
          <a:p>
            <a:fld id="{82B577FA-F7D9-2C48-919F-F962E3BF952F}" type="slidenum">
              <a:rPr lang="en-US" smtClean="0"/>
              <a:pPr/>
              <a:t>‹#›</a:t>
            </a:fld>
            <a:endParaRPr lang="en-US" dirty="0"/>
          </a:p>
        </p:txBody>
      </p:sp>
      <p:sp>
        <p:nvSpPr>
          <p:cNvPr id="38" name="Rectangle 37">
            <a:extLst>
              <a:ext uri="{FF2B5EF4-FFF2-40B4-BE49-F238E27FC236}">
                <a16:creationId xmlns:a16="http://schemas.microsoft.com/office/drawing/2014/main" id="{15EA1D66-26A4-C44F-988F-6813FE48627D}"/>
              </a:ext>
            </a:extLst>
          </p:cNvPr>
          <p:cNvSpPr/>
          <p:nvPr userDrawn="1"/>
        </p:nvSpPr>
        <p:spPr>
          <a:xfrm rot="10800000">
            <a:off x="1" y="906938"/>
            <a:ext cx="846665" cy="1016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39" name="Rectangle 38">
            <a:extLst>
              <a:ext uri="{FF2B5EF4-FFF2-40B4-BE49-F238E27FC236}">
                <a16:creationId xmlns:a16="http://schemas.microsoft.com/office/drawing/2014/main" id="{308A12C7-77E3-134E-8985-67A2080D7414}"/>
              </a:ext>
            </a:extLst>
          </p:cNvPr>
          <p:cNvSpPr/>
          <p:nvPr userDrawn="1"/>
        </p:nvSpPr>
        <p:spPr>
          <a:xfrm rot="10800000">
            <a:off x="1" y="541008"/>
            <a:ext cx="846665" cy="39133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620147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Lst>
  <p:txStyles>
    <p:titleStyle>
      <a:lvl1pPr algn="l" defTabSz="914286" rtl="0" eaLnBrk="1" latinLnBrk="0" hangingPunct="1">
        <a:lnSpc>
          <a:spcPct val="90000"/>
        </a:lnSpc>
        <a:spcBef>
          <a:spcPct val="0"/>
        </a:spcBef>
        <a:buNone/>
        <a:defRPr sz="2800" b="1" i="0" kern="1200">
          <a:solidFill>
            <a:schemeClr val="tx2"/>
          </a:solidFill>
          <a:latin typeface="Arial" panose="020B0604020202020204" pitchFamily="34" charset="0"/>
          <a:ea typeface="+mj-ea"/>
          <a:cs typeface="Arial" panose="020B0604020202020204" pitchFamily="34" charset="0"/>
        </a:defRPr>
      </a:lvl1pPr>
    </p:titleStyle>
    <p:bodyStyle>
      <a:lvl1pPr marL="228573" indent="-228573" algn="l" defTabSz="914286" rtl="0" eaLnBrk="1" latinLnBrk="0" hangingPunct="1">
        <a:lnSpc>
          <a:spcPct val="90000"/>
        </a:lnSpc>
        <a:spcBef>
          <a:spcPts val="1000"/>
        </a:spcBef>
        <a:buClr>
          <a:schemeClr val="bg2"/>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1pPr>
      <a:lvl2pPr marL="685718" indent="-228573" algn="l" defTabSz="914286" rtl="0" eaLnBrk="1" latinLnBrk="0" hangingPunct="1">
        <a:lnSpc>
          <a:spcPct val="90000"/>
        </a:lnSpc>
        <a:spcBef>
          <a:spcPts val="500"/>
        </a:spcBef>
        <a:buClr>
          <a:schemeClr val="bg2"/>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2pPr>
      <a:lvl3pPr marL="1142858" indent="-228573" algn="l" defTabSz="914286" rtl="0" eaLnBrk="1" latinLnBrk="0" hangingPunct="1">
        <a:lnSpc>
          <a:spcPct val="90000"/>
        </a:lnSpc>
        <a:spcBef>
          <a:spcPts val="500"/>
        </a:spcBef>
        <a:buClr>
          <a:schemeClr val="bg2"/>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3pPr>
      <a:lvl4pPr marL="1600000" indent="-228573" algn="l" defTabSz="914286" rtl="0" eaLnBrk="1" latinLnBrk="0" hangingPunct="1">
        <a:lnSpc>
          <a:spcPct val="90000"/>
        </a:lnSpc>
        <a:spcBef>
          <a:spcPts val="500"/>
        </a:spcBef>
        <a:buClr>
          <a:schemeClr val="bg2"/>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4pPr>
      <a:lvl5pPr marL="2057143" indent="-228573" algn="l" defTabSz="914286" rtl="0" eaLnBrk="1" latinLnBrk="0" hangingPunct="1">
        <a:lnSpc>
          <a:spcPct val="90000"/>
        </a:lnSpc>
        <a:spcBef>
          <a:spcPts val="500"/>
        </a:spcBef>
        <a:buClr>
          <a:schemeClr val="bg2"/>
        </a:buClr>
        <a:buFont typeface="Arial" panose="020B0604020202020204" pitchFamily="34" charset="0"/>
        <a:buChar char="•"/>
        <a:defRPr sz="2000" b="0" i="0" kern="1200">
          <a:solidFill>
            <a:schemeClr val="tx2"/>
          </a:solidFill>
          <a:latin typeface="Arial" panose="020B0604020202020204" pitchFamily="34" charset="0"/>
          <a:ea typeface="+mn-ea"/>
          <a:cs typeface="Arial" panose="020B0604020202020204" pitchFamily="34" charset="0"/>
        </a:defRPr>
      </a:lvl5pPr>
      <a:lvl6pPr marL="2514286" indent="-228573" algn="l" defTabSz="91428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430" indent="-228573" algn="l" defTabSz="91428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573" indent="-228573" algn="l" defTabSz="91428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718" indent="-228573" algn="l" defTabSz="91428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286" rtl="0" eaLnBrk="1" latinLnBrk="0" hangingPunct="1">
        <a:defRPr sz="1800" kern="1200">
          <a:solidFill>
            <a:schemeClr val="tx1"/>
          </a:solidFill>
          <a:latin typeface="+mn-lt"/>
          <a:ea typeface="+mn-ea"/>
          <a:cs typeface="+mn-cs"/>
        </a:defRPr>
      </a:lvl1pPr>
      <a:lvl2pPr marL="457143" algn="l" defTabSz="914286" rtl="0" eaLnBrk="1" latinLnBrk="0" hangingPunct="1">
        <a:defRPr sz="1800" kern="1200">
          <a:solidFill>
            <a:schemeClr val="tx1"/>
          </a:solidFill>
          <a:latin typeface="+mn-lt"/>
          <a:ea typeface="+mn-ea"/>
          <a:cs typeface="+mn-cs"/>
        </a:defRPr>
      </a:lvl2pPr>
      <a:lvl3pPr marL="914286" algn="l" defTabSz="914286" rtl="0" eaLnBrk="1" latinLnBrk="0" hangingPunct="1">
        <a:defRPr sz="1800" kern="1200">
          <a:solidFill>
            <a:schemeClr val="tx1"/>
          </a:solidFill>
          <a:latin typeface="+mn-lt"/>
          <a:ea typeface="+mn-ea"/>
          <a:cs typeface="+mn-cs"/>
        </a:defRPr>
      </a:lvl3pPr>
      <a:lvl4pPr marL="1371430" algn="l" defTabSz="914286" rtl="0" eaLnBrk="1" latinLnBrk="0" hangingPunct="1">
        <a:defRPr sz="1800" kern="1200">
          <a:solidFill>
            <a:schemeClr val="tx1"/>
          </a:solidFill>
          <a:latin typeface="+mn-lt"/>
          <a:ea typeface="+mn-ea"/>
          <a:cs typeface="+mn-cs"/>
        </a:defRPr>
      </a:lvl4pPr>
      <a:lvl5pPr marL="1828573" algn="l" defTabSz="914286" rtl="0" eaLnBrk="1" latinLnBrk="0" hangingPunct="1">
        <a:defRPr sz="1800" kern="1200">
          <a:solidFill>
            <a:schemeClr val="tx1"/>
          </a:solidFill>
          <a:latin typeface="+mn-lt"/>
          <a:ea typeface="+mn-ea"/>
          <a:cs typeface="+mn-cs"/>
        </a:defRPr>
      </a:lvl5pPr>
      <a:lvl6pPr marL="2285718" algn="l" defTabSz="914286" rtl="0" eaLnBrk="1" latinLnBrk="0" hangingPunct="1">
        <a:defRPr sz="1800" kern="1200">
          <a:solidFill>
            <a:schemeClr val="tx1"/>
          </a:solidFill>
          <a:latin typeface="+mn-lt"/>
          <a:ea typeface="+mn-ea"/>
          <a:cs typeface="+mn-cs"/>
        </a:defRPr>
      </a:lvl6pPr>
      <a:lvl7pPr marL="2742858" algn="l" defTabSz="914286" rtl="0" eaLnBrk="1" latinLnBrk="0" hangingPunct="1">
        <a:defRPr sz="1800" kern="1200">
          <a:solidFill>
            <a:schemeClr val="tx1"/>
          </a:solidFill>
          <a:latin typeface="+mn-lt"/>
          <a:ea typeface="+mn-ea"/>
          <a:cs typeface="+mn-cs"/>
        </a:defRPr>
      </a:lvl7pPr>
      <a:lvl8pPr marL="3200000" algn="l" defTabSz="914286" rtl="0" eaLnBrk="1" latinLnBrk="0" hangingPunct="1">
        <a:defRPr sz="1800" kern="1200">
          <a:solidFill>
            <a:schemeClr val="tx1"/>
          </a:solidFill>
          <a:latin typeface="+mn-lt"/>
          <a:ea typeface="+mn-ea"/>
          <a:cs typeface="+mn-cs"/>
        </a:defRPr>
      </a:lvl8pPr>
      <a:lvl9pPr marL="3657143" algn="l" defTabSz="914286"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2880">
          <p15:clr>
            <a:srgbClr val="F26B43"/>
          </p15:clr>
        </p15:guide>
        <p15:guide id="3" orient="horz" pos="4200">
          <p15:clr>
            <a:srgbClr val="F26B43"/>
          </p15:clr>
        </p15:guide>
        <p15:guide id="4" orient="horz" pos="528">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8.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8.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4">
            <a:extLst>
              <a:ext uri="{FF2B5EF4-FFF2-40B4-BE49-F238E27FC236}">
                <a16:creationId xmlns:a16="http://schemas.microsoft.com/office/drawing/2014/main" id="{0728D5B2-2FF2-4A61-9EDE-AA3D50222DAF}"/>
              </a:ext>
            </a:extLst>
          </p:cNvPr>
          <p:cNvSpPr>
            <a:spLocks noGrp="1" noChangeArrowheads="1"/>
          </p:cNvSpPr>
          <p:nvPr>
            <p:ph type="ctrTitle"/>
          </p:nvPr>
        </p:nvSpPr>
        <p:spPr>
          <a:xfrm>
            <a:off x="3296393" y="834547"/>
            <a:ext cx="8600911" cy="2092881"/>
          </a:xfrm>
        </p:spPr>
        <p:txBody>
          <a:bodyPr/>
          <a:lstStyle/>
          <a:p>
            <a:pPr algn="ctr"/>
            <a:r>
              <a:rPr lang="en-US" altLang="en-US" dirty="0"/>
              <a:t>Support Vector Analysis for Computational Risk Assessment, Decision Making, and Vulnerability Discovery in Complex Systems</a:t>
            </a:r>
            <a:br>
              <a:rPr lang="en-US" altLang="en-US" dirty="0"/>
            </a:br>
            <a:endParaRPr lang="en-US" altLang="en-US" dirty="0"/>
          </a:p>
        </p:txBody>
      </p:sp>
      <p:sp>
        <p:nvSpPr>
          <p:cNvPr id="5123" name="Rectangle 5">
            <a:extLst>
              <a:ext uri="{FF2B5EF4-FFF2-40B4-BE49-F238E27FC236}">
                <a16:creationId xmlns:a16="http://schemas.microsoft.com/office/drawing/2014/main" id="{3A8921CE-CB83-4422-8E91-E4BD2B6D6199}"/>
              </a:ext>
            </a:extLst>
          </p:cNvPr>
          <p:cNvSpPr>
            <a:spLocks noGrp="1" noChangeArrowheads="1"/>
          </p:cNvSpPr>
          <p:nvPr>
            <p:ph type="subTitle" idx="1"/>
          </p:nvPr>
        </p:nvSpPr>
        <p:spPr>
          <a:xfrm>
            <a:off x="4181551" y="3364774"/>
            <a:ext cx="5775325" cy="1583231"/>
          </a:xfrm>
        </p:spPr>
        <p:txBody>
          <a:bodyPr/>
          <a:lstStyle/>
          <a:p>
            <a:pPr algn="ctr"/>
            <a:r>
              <a:rPr lang="en-US" dirty="0"/>
              <a:t>Andrei Gribok, Curtis L. Smith</a:t>
            </a:r>
            <a:endParaRPr lang="en-US" baseline="30000" dirty="0"/>
          </a:p>
          <a:p>
            <a:pPr algn="ctr"/>
            <a:br>
              <a:rPr lang="en-US" dirty="0"/>
            </a:br>
            <a:r>
              <a:rPr lang="en-US" b="0" baseline="30000" dirty="0"/>
              <a:t> </a:t>
            </a:r>
            <a:r>
              <a:rPr lang="en-US" b="0" dirty="0"/>
              <a:t>Idaho National Laboratory, Idaho Falls, ID, USA</a:t>
            </a:r>
            <a:br>
              <a:rPr lang="en-US" b="0" dirty="0"/>
            </a:br>
            <a:endParaRPr lang="en-US" altLang="en-US" b="0" dirty="0"/>
          </a:p>
        </p:txBody>
      </p:sp>
      <p:sp>
        <p:nvSpPr>
          <p:cNvPr id="5125" name="Text Box 7">
            <a:extLst>
              <a:ext uri="{FF2B5EF4-FFF2-40B4-BE49-F238E27FC236}">
                <a16:creationId xmlns:a16="http://schemas.microsoft.com/office/drawing/2014/main" id="{7BE4282C-F733-44C0-ACAB-A789DA47AB58}"/>
              </a:ext>
            </a:extLst>
          </p:cNvPr>
          <p:cNvSpPr txBox="1">
            <a:spLocks noChangeArrowheads="1"/>
          </p:cNvSpPr>
          <p:nvPr/>
        </p:nvSpPr>
        <p:spPr bwMode="auto">
          <a:xfrm>
            <a:off x="3898366" y="5302912"/>
            <a:ext cx="6669742" cy="10341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marL="0" marR="0" lvl="0" indent="0" algn="ctr" defTabSz="914400" rtl="0" eaLnBrk="0" fontAlgn="base" latinLnBrk="0" hangingPunct="0">
              <a:lnSpc>
                <a:spcPct val="85000"/>
              </a:lnSpc>
              <a:spcBef>
                <a:spcPct val="4000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The Probabilistic Safety Assessment and Management Conference (PSAM 16) </a:t>
            </a:r>
          </a:p>
          <a:p>
            <a:pPr marL="0" marR="0" lvl="0" indent="0" algn="ctr" defTabSz="914400" rtl="0" eaLnBrk="0" fontAlgn="base" latinLnBrk="0" hangingPunct="0">
              <a:lnSpc>
                <a:spcPct val="85000"/>
              </a:lnSpc>
              <a:spcBef>
                <a:spcPct val="4000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June  26-July 1, 2022</a:t>
            </a:r>
          </a:p>
          <a:p>
            <a:pPr marL="0" marR="0" lvl="0" indent="0" algn="ctr" defTabSz="914400" rtl="0" eaLnBrk="0" fontAlgn="base" latinLnBrk="0" hangingPunct="0">
              <a:lnSpc>
                <a:spcPct val="85000"/>
              </a:lnSpc>
              <a:spcBef>
                <a:spcPct val="40000"/>
              </a:spcBef>
              <a:spcAft>
                <a:spcPct val="0"/>
              </a:spcAft>
              <a:buClrTx/>
              <a:buSzTx/>
              <a:buFontTx/>
              <a:buNone/>
              <a:tabLst/>
              <a:defRPr/>
            </a:pPr>
            <a:r>
              <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Honolulu, </a:t>
            </a:r>
            <a:r>
              <a:rPr kumimoji="0" lang="en-US" altLang="en-US" sz="1600" b="0" i="0" u="none" strike="noStrike" kern="1200" cap="none" spc="0" normalizeH="0" baseline="0" noProof="0" dirty="0" err="1">
                <a:ln>
                  <a:noFill/>
                </a:ln>
                <a:solidFill>
                  <a:srgbClr val="000000"/>
                </a:solidFill>
                <a:effectLst/>
                <a:uLnTx/>
                <a:uFillTx/>
                <a:latin typeface="Arial" panose="020B0604020202020204" pitchFamily="34" charset="0"/>
                <a:ea typeface="+mn-ea"/>
                <a:cs typeface="+mn-cs"/>
              </a:rPr>
              <a:t>O’ahu</a:t>
            </a:r>
            <a:r>
              <a:rPr kumimoji="0" lang="en-US" altLang="en-US" sz="1600" b="0" i="0" u="none" strike="noStrike" kern="1200" cap="none" spc="0" normalizeH="0" baseline="0" noProof="0" dirty="0">
                <a:ln>
                  <a:noFill/>
                </a:ln>
                <a:solidFill>
                  <a:srgbClr val="000000"/>
                </a:solidFill>
                <a:effectLst/>
                <a:uLnTx/>
                <a:uFillTx/>
                <a:latin typeface="Arial" panose="020B0604020202020204" pitchFamily="34" charset="0"/>
                <a:ea typeface="+mn-ea"/>
                <a:cs typeface="+mn-cs"/>
              </a:rPr>
              <a:t>, Hawaii USA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B7D78-5F56-4917-6E4C-1E5B7853C2E3}"/>
              </a:ext>
            </a:extLst>
          </p:cNvPr>
          <p:cNvSpPr>
            <a:spLocks noGrp="1"/>
          </p:cNvSpPr>
          <p:nvPr>
            <p:ph type="title"/>
          </p:nvPr>
        </p:nvSpPr>
        <p:spPr/>
        <p:txBody>
          <a:bodyPr/>
          <a:lstStyle/>
          <a:p>
            <a:pPr algn="ctr"/>
            <a:r>
              <a:rPr lang="en-US" dirty="0"/>
              <a:t>SVM analysis of the Boolean expression A&amp;B|C|D&amp;E|F&amp;G|J&amp;K</a:t>
            </a:r>
          </a:p>
        </p:txBody>
      </p:sp>
      <p:graphicFrame>
        <p:nvGraphicFramePr>
          <p:cNvPr id="4" name="Content Placeholder 3">
            <a:extLst>
              <a:ext uri="{FF2B5EF4-FFF2-40B4-BE49-F238E27FC236}">
                <a16:creationId xmlns:a16="http://schemas.microsoft.com/office/drawing/2014/main" id="{C67C445A-A3F8-873E-CE1C-5A0962329C00}"/>
              </a:ext>
            </a:extLst>
          </p:cNvPr>
          <p:cNvGraphicFramePr>
            <a:graphicFrameLocks noGrp="1"/>
          </p:cNvGraphicFramePr>
          <p:nvPr>
            <p:ph idx="1"/>
          </p:nvPr>
        </p:nvGraphicFramePr>
        <p:xfrm>
          <a:off x="2354871" y="1725615"/>
          <a:ext cx="8007720" cy="4351333"/>
        </p:xfrm>
        <a:graphic>
          <a:graphicData uri="http://schemas.openxmlformats.org/drawingml/2006/table">
            <a:tbl>
              <a:tblPr/>
              <a:tblGrid>
                <a:gridCol w="1014638">
                  <a:extLst>
                    <a:ext uri="{9D8B030D-6E8A-4147-A177-3AD203B41FA5}">
                      <a16:colId xmlns:a16="http://schemas.microsoft.com/office/drawing/2014/main" val="3312345701"/>
                    </a:ext>
                  </a:extLst>
                </a:gridCol>
                <a:gridCol w="1018410">
                  <a:extLst>
                    <a:ext uri="{9D8B030D-6E8A-4147-A177-3AD203B41FA5}">
                      <a16:colId xmlns:a16="http://schemas.microsoft.com/office/drawing/2014/main" val="2238435114"/>
                    </a:ext>
                  </a:extLst>
                </a:gridCol>
                <a:gridCol w="746834">
                  <a:extLst>
                    <a:ext uri="{9D8B030D-6E8A-4147-A177-3AD203B41FA5}">
                      <a16:colId xmlns:a16="http://schemas.microsoft.com/office/drawing/2014/main" val="502292266"/>
                    </a:ext>
                  </a:extLst>
                </a:gridCol>
                <a:gridCol w="1697350">
                  <a:extLst>
                    <a:ext uri="{9D8B030D-6E8A-4147-A177-3AD203B41FA5}">
                      <a16:colId xmlns:a16="http://schemas.microsoft.com/office/drawing/2014/main" val="2889114185"/>
                    </a:ext>
                  </a:extLst>
                </a:gridCol>
                <a:gridCol w="1018410">
                  <a:extLst>
                    <a:ext uri="{9D8B030D-6E8A-4147-A177-3AD203B41FA5}">
                      <a16:colId xmlns:a16="http://schemas.microsoft.com/office/drawing/2014/main" val="1238297118"/>
                    </a:ext>
                  </a:extLst>
                </a:gridCol>
                <a:gridCol w="1018410">
                  <a:extLst>
                    <a:ext uri="{9D8B030D-6E8A-4147-A177-3AD203B41FA5}">
                      <a16:colId xmlns:a16="http://schemas.microsoft.com/office/drawing/2014/main" val="3357194820"/>
                    </a:ext>
                  </a:extLst>
                </a:gridCol>
                <a:gridCol w="611046">
                  <a:extLst>
                    <a:ext uri="{9D8B030D-6E8A-4147-A177-3AD203B41FA5}">
                      <a16:colId xmlns:a16="http://schemas.microsoft.com/office/drawing/2014/main" val="1627614713"/>
                    </a:ext>
                  </a:extLst>
                </a:gridCol>
                <a:gridCol w="882622">
                  <a:extLst>
                    <a:ext uri="{9D8B030D-6E8A-4147-A177-3AD203B41FA5}">
                      <a16:colId xmlns:a16="http://schemas.microsoft.com/office/drawing/2014/main" val="2208779313"/>
                    </a:ext>
                  </a:extLst>
                </a:gridCol>
              </a:tblGrid>
              <a:tr h="265093">
                <a:tc>
                  <a:txBody>
                    <a:bodyPr/>
                    <a:lstStyle/>
                    <a:p>
                      <a:pPr marL="0" marR="0" algn="ctr" fontAlgn="b">
                        <a:spcBef>
                          <a:spcPts val="0"/>
                        </a:spcBef>
                        <a:spcAft>
                          <a:spcPts val="0"/>
                        </a:spcAft>
                      </a:pPr>
                      <a:r>
                        <a:rPr lang="en-GB" sz="800">
                          <a:effectLst/>
                          <a:latin typeface="Times New Roman" panose="02020603050405020304" pitchFamily="18" charset="0"/>
                          <a:ea typeface="Times New Roman" panose="02020603050405020304" pitchFamily="18" charset="0"/>
                        </a:rPr>
                        <a:t>Number of inputs used for training</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Percent of all input vectors</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Number of SVs</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Percent of used training inputs</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Percent of all input vectors</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Loss</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Time (sec)</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Kernel function</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4307552"/>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512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0.3906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21.4844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0.0839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0.2056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23.5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9951903"/>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516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0.3937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17.2481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0.0679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0.3968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24.3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1236260"/>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548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0.4181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21.8978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0.0916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0.2376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4532074"/>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612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0.4669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17.9739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dirty="0">
                          <a:solidFill>
                            <a:srgbClr val="000000"/>
                          </a:solidFill>
                          <a:effectLst/>
                          <a:latin typeface="Times New Roman" panose="02020603050405020304" pitchFamily="18" charset="0"/>
                          <a:ea typeface="Times New Roman" panose="02020603050405020304" pitchFamily="18" charset="0"/>
                        </a:rPr>
                        <a:t>0.0839</a:t>
                      </a:r>
                      <a:endParaRPr lang="en-US" sz="900" dirty="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0.1428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71.1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Gaussian</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6874059"/>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708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0.5402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141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19.9153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0.1076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0.1308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63.3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43281535"/>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836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0.6378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339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40.5502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0.2586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0.1234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49.6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Gaussian</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20512497"/>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996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0.7599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19.7791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0.1503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0.1013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56.6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9433901"/>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1188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0.9064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291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24.4949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0.2220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0.0910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75.2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Gaussian</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54107075"/>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1412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1.0773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282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19.9717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0.2151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0.0866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52.3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51973165"/>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1668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1.2726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413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24.7602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0.3151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0.0673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56.6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Gaussian</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54758678"/>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1956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1.4923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359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18.3538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0.2739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0.0671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83.3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7061078"/>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2276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1.7365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423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18.5852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0.3227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0.0445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247.9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68339394"/>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2628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2.0050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460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17.5038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0.3510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0.0459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98.7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82417659"/>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3012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2.2980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462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15.3386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0.3525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0.0374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94.9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4041684"/>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3428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2.6154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538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15.6943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0.4105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0.0398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2011.5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6709662"/>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3876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2.9572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384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9.9071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0.2930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0.0344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84.6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68296961"/>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4356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3.3234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642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14.7383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0.4898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0.0194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104.9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6337333"/>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4868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3.7140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648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13.3114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0.4944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0.0220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126.6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4436437"/>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5696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4.3457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713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12.5176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0.5440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0.0139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163.0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8735930"/>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6288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4.7974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769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12.2296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0.5867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0.0101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697.7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98256760"/>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6912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5.2734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830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12.0081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0.6332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0.0097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194.9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38936941"/>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7568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5.7739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834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11.0201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0.6363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0.0093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1020.9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9169887"/>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8256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6.2988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826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10.0048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0.6302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0.0058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212.3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75293572"/>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8976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6.8481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1059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11.7981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0.8080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0.0101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192.8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Gaussian</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41281259"/>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9728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7.4219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965</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9.9198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0.7362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0.0056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1112.2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2354099"/>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10512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8.0200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1017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9.6747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0.7759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1163.8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53411681"/>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11328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8.6426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979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8.6423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0.7469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0.0027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414.3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67141601"/>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12176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9.2896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980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8.0486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0.7477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0.0043</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1130.7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1411292"/>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13056</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9.9609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1019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7.8048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0.7774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0.0040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1071.0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polynomial</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75746799"/>
                  </a:ext>
                </a:extLst>
              </a:tr>
              <a:tr h="136208">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13968</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10.6567</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1020</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7.3024</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b="1" kern="1200">
                          <a:solidFill>
                            <a:srgbClr val="000000"/>
                          </a:solidFill>
                          <a:effectLst/>
                          <a:latin typeface="Times New Roman" panose="02020603050405020304" pitchFamily="18" charset="0"/>
                          <a:ea typeface="Times New Roman" panose="02020603050405020304" pitchFamily="18" charset="0"/>
                        </a:rPr>
                        <a:t>0.7782</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0.0021</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a:solidFill>
                            <a:srgbClr val="000000"/>
                          </a:solidFill>
                          <a:effectLst/>
                          <a:latin typeface="Times New Roman" panose="02020603050405020304" pitchFamily="18" charset="0"/>
                          <a:ea typeface="Times New Roman" panose="02020603050405020304" pitchFamily="18" charset="0"/>
                        </a:rPr>
                        <a:t>998.9</a:t>
                      </a:r>
                      <a:endParaRPr lang="en-US" sz="90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fontAlgn="b">
                        <a:spcBef>
                          <a:spcPts val="0"/>
                        </a:spcBef>
                        <a:spcAft>
                          <a:spcPts val="0"/>
                        </a:spcAft>
                      </a:pPr>
                      <a:r>
                        <a:rPr lang="en-GB" sz="800" kern="1200" dirty="0">
                          <a:solidFill>
                            <a:srgbClr val="000000"/>
                          </a:solidFill>
                          <a:effectLst/>
                          <a:latin typeface="Times New Roman" panose="02020603050405020304" pitchFamily="18" charset="0"/>
                          <a:ea typeface="Times New Roman" panose="02020603050405020304" pitchFamily="18" charset="0"/>
                        </a:rPr>
                        <a:t>polynomial</a:t>
                      </a:r>
                      <a:endParaRPr lang="en-US" sz="900" dirty="0">
                        <a:effectLst/>
                        <a:latin typeface="Times New Roman" panose="02020603050405020304" pitchFamily="18" charset="0"/>
                        <a:ea typeface="PMingLiU" panose="02020500000000000000" pitchFamily="18" charset="-120"/>
                      </a:endParaRPr>
                    </a:p>
                  </a:txBody>
                  <a:tcPr marL="7323" marR="7323" marT="732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087413"/>
                  </a:ext>
                </a:extLst>
              </a:tr>
            </a:tbl>
          </a:graphicData>
        </a:graphic>
      </p:graphicFrame>
    </p:spTree>
    <p:extLst>
      <p:ext uri="{BB962C8B-B14F-4D97-AF65-F5344CB8AC3E}">
        <p14:creationId xmlns:p14="http://schemas.microsoft.com/office/powerpoint/2010/main" val="3744423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B6B431-5E37-9273-4431-6669656AC808}"/>
              </a:ext>
            </a:extLst>
          </p:cNvPr>
          <p:cNvSpPr>
            <a:spLocks noGrp="1"/>
          </p:cNvSpPr>
          <p:nvPr>
            <p:ph type="title"/>
          </p:nvPr>
        </p:nvSpPr>
        <p:spPr/>
        <p:txBody>
          <a:bodyPr/>
          <a:lstStyle/>
          <a:p>
            <a:pPr algn="ctr"/>
            <a:r>
              <a:rPr lang="en-US" dirty="0"/>
              <a:t>Conclusions </a:t>
            </a:r>
          </a:p>
        </p:txBody>
      </p:sp>
      <p:sp>
        <p:nvSpPr>
          <p:cNvPr id="3" name="Content Placeholder 2">
            <a:extLst>
              <a:ext uri="{FF2B5EF4-FFF2-40B4-BE49-F238E27FC236}">
                <a16:creationId xmlns:a16="http://schemas.microsoft.com/office/drawing/2014/main" id="{F3958E93-7C3F-82DD-A8C0-32DEE2C38DBA}"/>
              </a:ext>
            </a:extLst>
          </p:cNvPr>
          <p:cNvSpPr>
            <a:spLocks noGrp="1"/>
          </p:cNvSpPr>
          <p:nvPr>
            <p:ph idx="1"/>
          </p:nvPr>
        </p:nvSpPr>
        <p:spPr/>
        <p:txBody>
          <a:bodyPr/>
          <a:lstStyle/>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lang="en-US" sz="1800" dirty="0">
                <a:solidFill>
                  <a:srgbClr val="06509D"/>
                </a:solidFill>
                <a:latin typeface="Times New Roman" panose="02020603050405020304" pitchFamily="18" charset="0"/>
                <a:cs typeface="Times New Roman" panose="02020603050405020304" pitchFamily="18" charset="0"/>
              </a:rPr>
              <a:t>A s</a:t>
            </a:r>
            <a:r>
              <a:rPr kumimoji="0" lang="en-US" sz="1800" b="0" i="0" u="none" strike="noStrike" kern="1200" cap="none" spc="0" normalizeH="0" baseline="0" noProof="0" dirty="0" err="1">
                <a:ln>
                  <a:noFill/>
                </a:ln>
                <a:solidFill>
                  <a:srgbClr val="06509D"/>
                </a:solidFill>
                <a:effectLst/>
                <a:uLnTx/>
                <a:uFillTx/>
                <a:latin typeface="Times New Roman" panose="02020603050405020304" pitchFamily="18" charset="0"/>
                <a:cs typeface="Times New Roman" panose="02020603050405020304" pitchFamily="18" charset="0"/>
              </a:rPr>
              <a:t>upport</a:t>
            </a: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 vector </a:t>
            </a:r>
            <a:r>
              <a:rPr lang="en-US" sz="1800" dirty="0">
                <a:solidFill>
                  <a:srgbClr val="06509D"/>
                </a:solidFill>
                <a:latin typeface="Times New Roman" panose="02020603050405020304" pitchFamily="18" charset="0"/>
                <a:cs typeface="Times New Roman" panose="02020603050405020304" pitchFamily="18" charset="0"/>
              </a:rPr>
              <a:t>m</a:t>
            </a:r>
            <a:r>
              <a:rPr kumimoji="0" lang="en-US" sz="1800" b="0" i="0" u="none" strike="noStrike" kern="1200" cap="none" spc="0" normalizeH="0" baseline="0" noProof="0" dirty="0" err="1">
                <a:ln>
                  <a:noFill/>
                </a:ln>
                <a:solidFill>
                  <a:srgbClr val="06509D"/>
                </a:solidFill>
                <a:effectLst/>
                <a:uLnTx/>
                <a:uFillTx/>
                <a:latin typeface="Times New Roman" panose="02020603050405020304" pitchFamily="18" charset="0"/>
                <a:cs typeface="Times New Roman" panose="02020603050405020304" pitchFamily="18" charset="0"/>
              </a:rPr>
              <a:t>achine</a:t>
            </a: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 (SVM) is trained to classify failure from non-failure for a given fault tree (Boolean expression).</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The number of support vectors important for correct classification is just a fraction of the percent of the total number of configurations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lang="en-US" sz="1800" dirty="0">
                <a:solidFill>
                  <a:srgbClr val="06509D"/>
                </a:solidFill>
                <a:latin typeface="Times New Roman" panose="02020603050405020304" pitchFamily="18" charset="0"/>
                <a:cs typeface="Times New Roman" panose="02020603050405020304" pitchFamily="18" charset="0"/>
              </a:rPr>
              <a:t>The p</a:t>
            </a:r>
            <a:r>
              <a:rPr kumimoji="0" lang="en-US" sz="1800" b="0" i="0" u="none" strike="noStrike" kern="1200" cap="none" spc="0" normalizeH="0" baseline="0" noProof="0" dirty="0" err="1">
                <a:ln>
                  <a:noFill/>
                </a:ln>
                <a:solidFill>
                  <a:srgbClr val="06509D"/>
                </a:solidFill>
                <a:effectLst/>
                <a:uLnTx/>
                <a:uFillTx/>
                <a:latin typeface="Times New Roman" panose="02020603050405020304" pitchFamily="18" charset="0"/>
                <a:cs typeface="Times New Roman" panose="02020603050405020304" pitchFamily="18" charset="0"/>
              </a:rPr>
              <a:t>ercent</a:t>
            </a: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 of support vectors does not depend on the SVM’s kernel.</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About half a percent of </a:t>
            </a:r>
            <a:r>
              <a:rPr lang="en-US" sz="1800" dirty="0">
                <a:solidFill>
                  <a:srgbClr val="06509D"/>
                </a:solidFill>
                <a:latin typeface="Times New Roman" panose="02020603050405020304" pitchFamily="18" charset="0"/>
                <a:cs typeface="Times New Roman" panose="02020603050405020304" pitchFamily="18" charset="0"/>
              </a:rPr>
              <a:t>the total number of</a:t>
            </a: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 configurations is necessary to distinguish between failure and non-failure.</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lang="en-US" sz="1800" dirty="0">
                <a:solidFill>
                  <a:srgbClr val="06509D"/>
                </a:solidFill>
                <a:latin typeface="Times New Roman" panose="02020603050405020304" pitchFamily="18" charset="0"/>
                <a:cs typeface="Times New Roman" panose="02020603050405020304" pitchFamily="18" charset="0"/>
              </a:rPr>
              <a:t>Once found,</a:t>
            </a: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 the support configurations can be further scrutinized for vulnerabilities.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800" b="0" i="0" u="none" strike="noStrike" kern="1200" cap="none" spc="0" normalizeH="0" baseline="0" noProof="0" dirty="0">
                <a:ln>
                  <a:noFill/>
                </a:ln>
                <a:solidFill>
                  <a:srgbClr val="06509D"/>
                </a:solidFill>
                <a:effectLst/>
                <a:uLnTx/>
                <a:uFillTx/>
                <a:latin typeface="Times New Roman" panose="02020603050405020304" pitchFamily="18" charset="0"/>
                <a:cs typeface="Times New Roman" panose="02020603050405020304" pitchFamily="18" charset="0"/>
              </a:rPr>
              <a:t>The methodology allows for focusing on what is important, ignoring the configurations that are safe.</a:t>
            </a:r>
          </a:p>
          <a:p>
            <a:r>
              <a:rPr lang="en-GB" sz="1800" dirty="0">
                <a:effectLst/>
                <a:latin typeface="Times New Roman" panose="02020603050405020304" pitchFamily="18" charset="0"/>
                <a:ea typeface="PMingLiU" panose="02020500000000000000" pitchFamily="18" charset="-120"/>
                <a:cs typeface="Times New Roman" panose="02020603050405020304" pitchFamily="18" charset="0"/>
              </a:rPr>
              <a:t>While the application of SVM to regression and classification problems is a very well-researched topic, the utility of SVs themselves is less understood, constituting a research gap in machine </a:t>
            </a:r>
            <a:r>
              <a:rPr lang="en-GB" sz="1800" dirty="0">
                <a:latin typeface="Times New Roman" panose="02020603050405020304" pitchFamily="18" charset="0"/>
                <a:ea typeface="PMingLiU" panose="02020500000000000000" pitchFamily="18" charset="-120"/>
                <a:cs typeface="Times New Roman" panose="02020603050405020304" pitchFamily="18" charset="0"/>
              </a:rPr>
              <a:t>l</a:t>
            </a:r>
            <a:r>
              <a:rPr lang="en-GB" sz="1800" dirty="0">
                <a:effectLst/>
                <a:latin typeface="Times New Roman" panose="02020603050405020304" pitchFamily="18" charset="0"/>
                <a:ea typeface="PMingLiU" panose="02020500000000000000" pitchFamily="18" charset="-120"/>
                <a:cs typeface="Times New Roman" panose="02020603050405020304" pitchFamily="18" charset="0"/>
              </a:rPr>
              <a:t>earning. </a:t>
            </a:r>
          </a:p>
          <a:p>
            <a:r>
              <a:rPr lang="en-US" sz="1800" dirty="0">
                <a:latin typeface="Times New Roman" panose="02020603050405020304" pitchFamily="18" charset="0"/>
                <a:cs typeface="Times New Roman" panose="02020603050405020304" pitchFamily="18" charset="0"/>
              </a:rPr>
              <a:t>Autodetection of logic paths and possible vulnerabilities in system designs will improve risk quantification by revealing previously unseen issues, minimizing human error in regard to the completeness of the risk assessment, and enabling subject matter experts to focus on critical areas, thanks to intelligent and efficient sampling of the system’s parameter space. </a:t>
            </a:r>
          </a:p>
        </p:txBody>
      </p:sp>
    </p:spTree>
    <p:extLst>
      <p:ext uri="{BB962C8B-B14F-4D97-AF65-F5344CB8AC3E}">
        <p14:creationId xmlns:p14="http://schemas.microsoft.com/office/powerpoint/2010/main" val="20296070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165DC-2DAC-43A0-B64A-25FC39E80CCD}"/>
              </a:ext>
            </a:extLst>
          </p:cNvPr>
          <p:cNvSpPr>
            <a:spLocks noGrp="1"/>
          </p:cNvSpPr>
          <p:nvPr>
            <p:ph type="title"/>
          </p:nvPr>
        </p:nvSpPr>
        <p:spPr/>
        <p:txBody>
          <a:bodyPr/>
          <a:lstStyle/>
          <a:p>
            <a:pPr algn="ctr"/>
            <a:r>
              <a:rPr lang="en-US" dirty="0"/>
              <a:t>Project Objective: Automate the discovery of vulnerabilities in complex systems via machine learning and fault tree analysis</a:t>
            </a:r>
            <a:br>
              <a:rPr lang="en-US" dirty="0"/>
            </a:br>
            <a:endParaRPr lang="en-US" dirty="0"/>
          </a:p>
        </p:txBody>
      </p:sp>
      <p:sp>
        <p:nvSpPr>
          <p:cNvPr id="4" name="Content Placeholder 3">
            <a:extLst>
              <a:ext uri="{FF2B5EF4-FFF2-40B4-BE49-F238E27FC236}">
                <a16:creationId xmlns:a16="http://schemas.microsoft.com/office/drawing/2014/main" id="{B520587F-5B12-44E4-AB44-8DD5A2EC8B1C}"/>
              </a:ext>
            </a:extLst>
          </p:cNvPr>
          <p:cNvSpPr>
            <a:spLocks noGrp="1"/>
          </p:cNvSpPr>
          <p:nvPr>
            <p:ph sz="half" idx="1"/>
          </p:nvPr>
        </p:nvSpPr>
        <p:spPr>
          <a:xfrm>
            <a:off x="1052622" y="1739901"/>
            <a:ext cx="5169861" cy="4351338"/>
          </a:xfrm>
        </p:spPr>
        <p:txBody>
          <a:bodyPr/>
          <a:lstStyle/>
          <a:p>
            <a:pPr marL="0" marR="0" lvl="0" indent="0" algn="l" defTabSz="386654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Technical challenges:</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lang="en-US" sz="1400" dirty="0">
                <a:solidFill>
                  <a:srgbClr val="06509D"/>
                </a:solidFill>
              </a:rPr>
              <a:t>The s</a:t>
            </a:r>
            <a:r>
              <a:rPr kumimoji="0" lang="en-US" sz="1400" b="0" i="0" u="none" strike="noStrike" kern="1200" cap="none" spc="0" normalizeH="0" baseline="0" noProof="0" dirty="0" err="1">
                <a:ln>
                  <a:noFill/>
                </a:ln>
                <a:solidFill>
                  <a:srgbClr val="06509D"/>
                </a:solidFill>
                <a:effectLst/>
                <a:uLnTx/>
                <a:uFillTx/>
                <a:latin typeface="Arial" panose="020B0604020202020204" pitchFamily="34" charset="0"/>
                <a:ea typeface="+mn-ea"/>
                <a:cs typeface="Arial" panose="020B0604020202020204" pitchFamily="34" charset="0"/>
              </a:rPr>
              <a:t>afety</a:t>
            </a: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 of nuclear power plants is very important.</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Safety is evaluated through risk assessment</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Risk assessment </a:t>
            </a:r>
            <a:r>
              <a:rPr lang="en-US" sz="1400" dirty="0" err="1">
                <a:solidFill>
                  <a:srgbClr val="06509D"/>
                </a:solidFill>
              </a:rPr>
              <a:t>generat</a:t>
            </a: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es insights into potential scenarios involving system vulnerabilities.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Historically modeled by human experts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However, the process and models are complex</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The number of possible paths to failure for a system with 100 components is 1,267,650,600,228,229,401,496,703,205,376</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Humans are not good analyzing these situations.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And we make mistakes!</a:t>
            </a:r>
          </a:p>
          <a:p>
            <a:endParaRPr lang="en-US" sz="1400" dirty="0"/>
          </a:p>
        </p:txBody>
      </p:sp>
      <p:sp>
        <p:nvSpPr>
          <p:cNvPr id="5" name="Content Placeholder 4">
            <a:extLst>
              <a:ext uri="{FF2B5EF4-FFF2-40B4-BE49-F238E27FC236}">
                <a16:creationId xmlns:a16="http://schemas.microsoft.com/office/drawing/2014/main" id="{B310137B-BEA5-4543-8C47-4110A7C9AFC0}"/>
              </a:ext>
            </a:extLst>
          </p:cNvPr>
          <p:cNvSpPr>
            <a:spLocks noGrp="1"/>
          </p:cNvSpPr>
          <p:nvPr>
            <p:ph sz="half" idx="2"/>
          </p:nvPr>
        </p:nvSpPr>
        <p:spPr/>
        <p:txBody>
          <a:bodyPr/>
          <a:lstStyle/>
          <a:p>
            <a:pPr marL="0" marR="0" lvl="0" indent="0" algn="l" defTabSz="386654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rPr>
              <a:t>Approach:</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lang="en-US" sz="1400" dirty="0">
                <a:solidFill>
                  <a:srgbClr val="06509D"/>
                </a:solidFill>
              </a:rPr>
              <a:t>The o</a:t>
            </a:r>
            <a:r>
              <a:rPr kumimoji="0" lang="en-US" sz="1400" b="0" i="0" u="none" strike="noStrike" kern="1200" cap="none" spc="0" normalizeH="0" baseline="0" noProof="0" dirty="0" err="1">
                <a:ln>
                  <a:noFill/>
                </a:ln>
                <a:solidFill>
                  <a:srgbClr val="06509D"/>
                </a:solidFill>
                <a:effectLst/>
                <a:uLnTx/>
                <a:uFillTx/>
                <a:latin typeface="Arial" panose="020B0604020202020204" pitchFamily="34" charset="0"/>
                <a:ea typeface="+mn-ea"/>
                <a:cs typeface="Arial" panose="020B0604020202020204" pitchFamily="34" charset="0"/>
              </a:rPr>
              <a:t>verwhelming</a:t>
            </a: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 majority of AI/ML applications produce either classifications or predictions.</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lang="en-US" sz="1400" dirty="0">
                <a:solidFill>
                  <a:srgbClr val="06509D"/>
                </a:solidFill>
              </a:rPr>
              <a:t>R</a:t>
            </a:r>
            <a:r>
              <a:rPr kumimoji="0" lang="en-US" sz="1400" b="0" i="0" u="none" strike="noStrike" kern="1200" cap="none" spc="0" normalizeH="0" baseline="0" noProof="0" dirty="0" err="1">
                <a:ln>
                  <a:noFill/>
                </a:ln>
                <a:solidFill>
                  <a:srgbClr val="06509D"/>
                </a:solidFill>
                <a:effectLst/>
                <a:uLnTx/>
                <a:uFillTx/>
                <a:latin typeface="Arial" panose="020B0604020202020204" pitchFamily="34" charset="0"/>
                <a:ea typeface="+mn-ea"/>
                <a:cs typeface="Arial" panose="020B0604020202020204" pitchFamily="34" charset="0"/>
              </a:rPr>
              <a:t>esearch</a:t>
            </a: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 into AI/ML capabilities is needed to:</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analyze logical constructs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find logical fallacies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augment humans' logical capabilities</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We propose to develop AI/ML methods to analyze paths to failure </a:t>
            </a:r>
            <a:r>
              <a:rPr lang="en-US" sz="1400" dirty="0">
                <a:solidFill>
                  <a:srgbClr val="06509D"/>
                </a:solidFill>
              </a:rPr>
              <a:t>in</a:t>
            </a: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 order to help human analysts.</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The methodology will auto-detect possible vulnerabilities in system designs.</a:t>
            </a:r>
          </a:p>
          <a:p>
            <a:pPr marL="228573" marR="0" lvl="0" indent="-228573" algn="l" defTabSz="914286" rtl="0" eaLnBrk="1" fontAlgn="auto" latinLnBrk="0" hangingPunct="1">
              <a:lnSpc>
                <a:spcPct val="90000"/>
              </a:lnSpc>
              <a:spcBef>
                <a:spcPts val="10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We can use this technology to:</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find previously unseen issues (thus reducing human errors)</a:t>
            </a:r>
          </a:p>
          <a:p>
            <a:pPr marL="685718" marR="0" lvl="1" indent="-228573" algn="l" defTabSz="914286" rtl="0" eaLnBrk="1" fontAlgn="auto" latinLnBrk="0" hangingPunct="1">
              <a:lnSpc>
                <a:spcPct val="90000"/>
              </a:lnSpc>
              <a:spcBef>
                <a:spcPts val="500"/>
              </a:spcBef>
              <a:spcAft>
                <a:spcPts val="0"/>
              </a:spcAft>
              <a:buClr>
                <a:srgbClr val="2CA8E1"/>
              </a:buClr>
              <a:buSzTx/>
              <a:buFont typeface="Arial" panose="020B0604020202020204" pitchFamily="34" charset="0"/>
              <a:buChar char="−"/>
              <a:tabLst/>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reduce costs</a:t>
            </a:r>
          </a:p>
          <a:p>
            <a:pPr lvl="1">
              <a:buClr>
                <a:srgbClr val="2CA8E1"/>
              </a:buClr>
              <a:defRPr/>
            </a:pPr>
            <a:r>
              <a:rPr kumimoji="0" lang="en-US" sz="1400" b="0" i="0" u="none" strike="noStrike" kern="1200" cap="none" spc="0" normalizeH="0" baseline="0" noProof="0" dirty="0">
                <a:ln>
                  <a:noFill/>
                </a:ln>
                <a:solidFill>
                  <a:srgbClr val="06509D"/>
                </a:solidFill>
                <a:effectLst/>
                <a:uLnTx/>
                <a:uFillTx/>
                <a:latin typeface="Arial" panose="020B0604020202020204" pitchFamily="34" charset="0"/>
                <a:ea typeface="+mn-ea"/>
                <a:cs typeface="Arial" panose="020B0604020202020204" pitchFamily="34" charset="0"/>
              </a:rPr>
              <a:t>focus on critical areas by intelligently and efficiently sampling the system “state space”</a:t>
            </a:r>
            <a:endParaRPr lang="en-US" dirty="0"/>
          </a:p>
        </p:txBody>
      </p:sp>
    </p:spTree>
    <p:extLst>
      <p:ext uri="{BB962C8B-B14F-4D97-AF65-F5344CB8AC3E}">
        <p14:creationId xmlns:p14="http://schemas.microsoft.com/office/powerpoint/2010/main" val="38889101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Research methodology – fault trees </a:t>
            </a:r>
          </a:p>
        </p:txBody>
      </p:sp>
      <p:pic>
        <p:nvPicPr>
          <p:cNvPr id="4" name="Content Placeholder 3" descr="Pumps-Page-2_Pump_System.png"/>
          <p:cNvPicPr>
            <a:picLocks noGrp="1"/>
          </p:cNvPicPr>
          <p:nvPr>
            <p:ph idx="1"/>
          </p:nvPr>
        </p:nvPicPr>
        <p:blipFill>
          <a:blip r:embed="rId2" cstate="print"/>
          <a:stretch>
            <a:fillRect/>
          </a:stretch>
        </p:blipFill>
        <p:spPr>
          <a:xfrm>
            <a:off x="2707482" y="1195878"/>
            <a:ext cx="7172325" cy="2581275"/>
          </a:xfrm>
          <a:prstGeom prst="rect">
            <a:avLst/>
          </a:prstGeom>
        </p:spPr>
      </p:pic>
      <p:pic>
        <p:nvPicPr>
          <p:cNvPr id="7" name="Picture 6" descr="Pumps-Page-2_Cut_Set.png"/>
          <p:cNvPicPr>
            <a:picLocks noChangeAspect="1"/>
          </p:cNvPicPr>
          <p:nvPr/>
        </p:nvPicPr>
        <p:blipFill>
          <a:blip r:embed="rId3"/>
          <a:stretch>
            <a:fillRect/>
          </a:stretch>
        </p:blipFill>
        <p:spPr>
          <a:xfrm>
            <a:off x="2149966" y="4068982"/>
            <a:ext cx="2600325" cy="2514600"/>
          </a:xfrm>
          <a:prstGeom prst="rect">
            <a:avLst/>
          </a:prstGeom>
        </p:spPr>
      </p:pic>
      <p:sp>
        <p:nvSpPr>
          <p:cNvPr id="8" name="Rectangle 7"/>
          <p:cNvSpPr/>
          <p:nvPr/>
        </p:nvSpPr>
        <p:spPr>
          <a:xfrm>
            <a:off x="4284293" y="4068982"/>
            <a:ext cx="6111333" cy="369332"/>
          </a:xfrm>
          <a:prstGeom prst="rect">
            <a:avLst/>
          </a:prstGeom>
        </p:spPr>
        <p:txBody>
          <a:bodyPr wrap="square">
            <a:spAutoFit/>
          </a:bodyPr>
          <a:lstStyle/>
          <a:p>
            <a:r>
              <a:rPr lang="en-US" dirty="0"/>
              <a:t>T= C </a:t>
            </a:r>
            <a:r>
              <a:rPr lang="en-US" b="1" i="1" dirty="0"/>
              <a:t>OR</a:t>
            </a:r>
            <a:r>
              <a:rPr lang="en-US" dirty="0"/>
              <a:t> (A </a:t>
            </a:r>
            <a:r>
              <a:rPr lang="en-US" b="1" i="1" dirty="0"/>
              <a:t>AND</a:t>
            </a:r>
            <a:r>
              <a:rPr lang="en-US" dirty="0"/>
              <a:t> B) – binary fault tree (FT): A,B,C,T=0/1</a:t>
            </a:r>
          </a:p>
        </p:txBody>
      </p:sp>
      <p:sp>
        <p:nvSpPr>
          <p:cNvPr id="9" name="TextBox 8"/>
          <p:cNvSpPr txBox="1"/>
          <p:nvPr/>
        </p:nvSpPr>
        <p:spPr>
          <a:xfrm>
            <a:off x="4750291" y="4679005"/>
            <a:ext cx="5645335" cy="1384995"/>
          </a:xfrm>
          <a:prstGeom prst="rect">
            <a:avLst/>
          </a:prstGeom>
          <a:noFill/>
        </p:spPr>
        <p:txBody>
          <a:bodyPr wrap="square" rtlCol="0">
            <a:spAutoFit/>
          </a:bodyPr>
          <a:lstStyle/>
          <a:p>
            <a:r>
              <a:rPr lang="en-US" sz="1400" dirty="0"/>
              <a:t>The top undesirable event in this case is T = no water flow to the reactor. The primary initiating events that can cause the top event to happen are: A = pump A fails to run, B = pump B fails to run, and C = valve C fails to open. The minimal cut-set expression for the top event in this example is T = C˅A˄B; that is, “no water flow to reactor” will occur </a:t>
            </a:r>
            <a:r>
              <a:rPr lang="en-US" sz="1400" i="1" dirty="0"/>
              <a:t>if either</a:t>
            </a:r>
            <a:r>
              <a:rPr lang="en-US" sz="1400" dirty="0"/>
              <a:t> valve C fails to open </a:t>
            </a:r>
            <a:r>
              <a:rPr lang="en-US" sz="1400" i="1" dirty="0"/>
              <a:t>or</a:t>
            </a:r>
            <a:r>
              <a:rPr lang="en-US" sz="1400" dirty="0"/>
              <a:t> both pumps A </a:t>
            </a:r>
            <a:r>
              <a:rPr lang="en-US" sz="1400" i="1" dirty="0"/>
              <a:t>and</a:t>
            </a:r>
            <a:r>
              <a:rPr lang="en-US" sz="1400" dirty="0"/>
              <a:t> B fail.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Research methodology – fault trees</a:t>
            </a:r>
          </a:p>
        </p:txBody>
      </p:sp>
      <p:pic>
        <p:nvPicPr>
          <p:cNvPr id="4" name="Content Placeholder 3" descr="Pumps-Page-2_Pump_System.png"/>
          <p:cNvPicPr>
            <a:picLocks noGrp="1"/>
          </p:cNvPicPr>
          <p:nvPr>
            <p:ph idx="1"/>
          </p:nvPr>
        </p:nvPicPr>
        <p:blipFill>
          <a:blip r:embed="rId3" cstate="print"/>
          <a:stretch>
            <a:fillRect/>
          </a:stretch>
        </p:blipFill>
        <p:spPr>
          <a:xfrm>
            <a:off x="2707482" y="1059691"/>
            <a:ext cx="7172325" cy="2581275"/>
          </a:xfrm>
          <a:prstGeom prst="rect">
            <a:avLst/>
          </a:prstGeom>
        </p:spPr>
      </p:pic>
      <p:sp>
        <p:nvSpPr>
          <p:cNvPr id="8" name="Rectangle 7"/>
          <p:cNvSpPr/>
          <p:nvPr/>
        </p:nvSpPr>
        <p:spPr>
          <a:xfrm>
            <a:off x="3272816" y="3640965"/>
            <a:ext cx="2229796" cy="369332"/>
          </a:xfrm>
          <a:prstGeom prst="rect">
            <a:avLst/>
          </a:prstGeom>
        </p:spPr>
        <p:txBody>
          <a:bodyPr wrap="square">
            <a:spAutoFit/>
          </a:bodyPr>
          <a:lstStyle/>
          <a:p>
            <a:r>
              <a:rPr lang="en-US" dirty="0"/>
              <a:t>T= C </a:t>
            </a:r>
            <a:r>
              <a:rPr lang="en-US" b="1" i="1" dirty="0"/>
              <a:t>OR</a:t>
            </a:r>
            <a:r>
              <a:rPr lang="en-US" dirty="0"/>
              <a:t> (A </a:t>
            </a:r>
            <a:r>
              <a:rPr lang="en-US" b="1" i="1" dirty="0"/>
              <a:t>AND</a:t>
            </a:r>
            <a:r>
              <a:rPr lang="en-US" dirty="0"/>
              <a:t> B) </a:t>
            </a:r>
          </a:p>
        </p:txBody>
      </p:sp>
      <p:pic>
        <p:nvPicPr>
          <p:cNvPr id="9" name="Picture 8" descr="Pumps-Page-5_Fig_2.png"/>
          <p:cNvPicPr/>
          <p:nvPr/>
        </p:nvPicPr>
        <p:blipFill>
          <a:blip r:embed="rId4" cstate="print"/>
          <a:stretch>
            <a:fillRect/>
          </a:stretch>
        </p:blipFill>
        <p:spPr>
          <a:xfrm>
            <a:off x="3129159" y="4052698"/>
            <a:ext cx="5680765" cy="2332383"/>
          </a:xfrm>
          <a:prstGeom prst="rect">
            <a:avLst/>
          </a:prstGeom>
        </p:spPr>
      </p:pic>
      <p:sp>
        <p:nvSpPr>
          <p:cNvPr id="10" name="Rectangle 9"/>
          <p:cNvSpPr/>
          <p:nvPr/>
        </p:nvSpPr>
        <p:spPr>
          <a:xfrm>
            <a:off x="6722894" y="3640965"/>
            <a:ext cx="2310860" cy="369332"/>
          </a:xfrm>
          <a:prstGeom prst="rect">
            <a:avLst/>
          </a:prstGeom>
        </p:spPr>
        <p:txBody>
          <a:bodyPr wrap="square">
            <a:spAutoFit/>
          </a:bodyPr>
          <a:lstStyle/>
          <a:p>
            <a:r>
              <a:rPr lang="en-US" dirty="0"/>
              <a:t>T= C </a:t>
            </a:r>
            <a:r>
              <a:rPr lang="en-US" b="1" i="1" dirty="0"/>
              <a:t>OR</a:t>
            </a:r>
            <a:r>
              <a:rPr lang="en-US" dirty="0"/>
              <a:t> (A </a:t>
            </a:r>
            <a:r>
              <a:rPr lang="en-US" b="1" i="1" dirty="0"/>
              <a:t>OR</a:t>
            </a:r>
            <a:r>
              <a:rPr lang="en-US" dirty="0"/>
              <a:t> B)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17A29B-5B6F-CC4B-9226-66DCF8B53D0F}"/>
              </a:ext>
            </a:extLst>
          </p:cNvPr>
          <p:cNvSpPr>
            <a:spLocks noGrp="1"/>
          </p:cNvSpPr>
          <p:nvPr>
            <p:ph type="title"/>
          </p:nvPr>
        </p:nvSpPr>
        <p:spPr>
          <a:xfrm>
            <a:off x="2387599" y="563683"/>
            <a:ext cx="7811736" cy="555816"/>
          </a:xfrm>
        </p:spPr>
        <p:txBody>
          <a:bodyPr/>
          <a:lstStyle/>
          <a:p>
            <a:pPr algn="ctr"/>
            <a:r>
              <a:rPr lang="en-US" dirty="0"/>
              <a:t>Fault tree rewiring  </a:t>
            </a:r>
          </a:p>
        </p:txBody>
      </p:sp>
      <p:sp>
        <p:nvSpPr>
          <p:cNvPr id="4" name="Content Placeholder 3"/>
          <p:cNvSpPr>
            <a:spLocks noGrp="1"/>
          </p:cNvSpPr>
          <p:nvPr>
            <p:ph idx="1"/>
          </p:nvPr>
        </p:nvSpPr>
        <p:spPr>
          <a:xfrm>
            <a:off x="2387599" y="1410056"/>
            <a:ext cx="7811737" cy="1944122"/>
          </a:xfrm>
          <a:prstGeom prst="rect">
            <a:avLst/>
          </a:prstGeom>
        </p:spPr>
        <p:txBody>
          <a:bodyPr wrap="square">
            <a:spAutoFit/>
          </a:bodyPr>
          <a:lstStyle/>
          <a:p>
            <a:r>
              <a:rPr lang="en-US" dirty="0"/>
              <a:t>T = C </a:t>
            </a:r>
            <a:r>
              <a:rPr lang="en-US" b="1" i="1" dirty="0"/>
              <a:t>OR</a:t>
            </a:r>
            <a:r>
              <a:rPr lang="en-US" dirty="0"/>
              <a:t> (A </a:t>
            </a:r>
            <a:r>
              <a:rPr lang="en-US" b="1" i="1" dirty="0"/>
              <a:t>AND</a:t>
            </a:r>
            <a:r>
              <a:rPr lang="en-US" dirty="0"/>
              <a:t> B)</a:t>
            </a:r>
          </a:p>
          <a:p>
            <a:r>
              <a:rPr lang="en-US" dirty="0"/>
              <a:t>T = C </a:t>
            </a:r>
            <a:r>
              <a:rPr lang="en-US" b="1" i="1" dirty="0"/>
              <a:t>OR</a:t>
            </a:r>
            <a:r>
              <a:rPr lang="en-US" dirty="0"/>
              <a:t> ( A </a:t>
            </a:r>
            <a:r>
              <a:rPr lang="en-US" b="1" i="1" dirty="0"/>
              <a:t>OR</a:t>
            </a:r>
            <a:r>
              <a:rPr lang="en-US" dirty="0"/>
              <a:t> B )</a:t>
            </a:r>
          </a:p>
          <a:p>
            <a:r>
              <a:rPr lang="en-US" dirty="0"/>
              <a:t>T = C </a:t>
            </a:r>
            <a:r>
              <a:rPr lang="en-US" b="1" i="1" dirty="0"/>
              <a:t>AND</a:t>
            </a:r>
            <a:r>
              <a:rPr lang="en-US" dirty="0"/>
              <a:t> ( A </a:t>
            </a:r>
            <a:r>
              <a:rPr lang="en-US" b="1" i="1" dirty="0"/>
              <a:t>OR</a:t>
            </a:r>
            <a:r>
              <a:rPr lang="en-US" dirty="0"/>
              <a:t> B)</a:t>
            </a:r>
          </a:p>
          <a:p>
            <a:r>
              <a:rPr lang="en-US" dirty="0"/>
              <a:t>T = C </a:t>
            </a:r>
            <a:r>
              <a:rPr lang="en-US" b="1" i="1" dirty="0"/>
              <a:t>AND</a:t>
            </a:r>
            <a:r>
              <a:rPr lang="en-US" dirty="0"/>
              <a:t> ( A </a:t>
            </a:r>
            <a:r>
              <a:rPr lang="en-US" b="1" i="1" dirty="0"/>
              <a:t>AND</a:t>
            </a:r>
            <a:r>
              <a:rPr lang="en-US" dirty="0"/>
              <a:t> B)</a:t>
            </a:r>
          </a:p>
          <a:p>
            <a:endParaRPr lang="en-US" dirty="0"/>
          </a:p>
        </p:txBody>
      </p:sp>
      <p:pic>
        <p:nvPicPr>
          <p:cNvPr id="7" name="Picture 6" descr="Pumps-Page-11.png"/>
          <p:cNvPicPr>
            <a:picLocks noChangeAspect="1"/>
          </p:cNvPicPr>
          <p:nvPr/>
        </p:nvPicPr>
        <p:blipFill>
          <a:blip r:embed="rId2"/>
          <a:stretch>
            <a:fillRect/>
          </a:stretch>
        </p:blipFill>
        <p:spPr>
          <a:xfrm>
            <a:off x="5400739" y="1564769"/>
            <a:ext cx="4798596" cy="4365032"/>
          </a:xfrm>
          <a:prstGeom prst="rect">
            <a:avLst/>
          </a:prstGeom>
        </p:spPr>
      </p:pic>
    </p:spTree>
    <p:extLst>
      <p:ext uri="{BB962C8B-B14F-4D97-AF65-F5344CB8AC3E}">
        <p14:creationId xmlns:p14="http://schemas.microsoft.com/office/powerpoint/2010/main" val="861323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Research methodology – support vector machines</a:t>
            </a:r>
          </a:p>
        </p:txBody>
      </p:sp>
      <p:pic>
        <p:nvPicPr>
          <p:cNvPr id="4" name="Content Placeholder 3" descr="Pumps-Page-6_Fig_3.png"/>
          <p:cNvPicPr>
            <a:picLocks noGrp="1"/>
          </p:cNvPicPr>
          <p:nvPr>
            <p:ph sz="half" idx="1"/>
          </p:nvPr>
        </p:nvPicPr>
        <p:blipFill>
          <a:blip r:embed="rId3" cstate="print"/>
          <a:stretch>
            <a:fillRect/>
          </a:stretch>
        </p:blipFill>
        <p:spPr>
          <a:xfrm>
            <a:off x="2387600" y="2210100"/>
            <a:ext cx="3811588" cy="3410938"/>
          </a:xfrm>
          <a:prstGeom prst="rect">
            <a:avLst/>
          </a:prstGeom>
        </p:spPr>
      </p:pic>
      <p:pic>
        <p:nvPicPr>
          <p:cNvPr id="6" name="Content Placeholder 5" descr="Pumps-Page-9_NonLinearSVM.png"/>
          <p:cNvPicPr>
            <a:picLocks noGrp="1" noChangeAspect="1"/>
          </p:cNvPicPr>
          <p:nvPr>
            <p:ph sz="half" idx="2"/>
          </p:nvPr>
        </p:nvPicPr>
        <p:blipFill>
          <a:blip r:embed="rId4"/>
          <a:stretch>
            <a:fillRect/>
          </a:stretch>
        </p:blipFill>
        <p:spPr>
          <a:xfrm>
            <a:off x="6388100" y="2226343"/>
            <a:ext cx="3811588" cy="3378453"/>
          </a:xfr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87599" y="456850"/>
            <a:ext cx="7811736" cy="583874"/>
          </a:xfrm>
        </p:spPr>
        <p:txBody>
          <a:bodyPr/>
          <a:lstStyle/>
          <a:p>
            <a:pPr algn="ctr"/>
            <a:r>
              <a:rPr lang="en-US" dirty="0"/>
              <a:t>Truth tables</a:t>
            </a:r>
          </a:p>
        </p:txBody>
      </p:sp>
      <p:graphicFrame>
        <p:nvGraphicFramePr>
          <p:cNvPr id="4" name="Table 3"/>
          <p:cNvGraphicFramePr>
            <a:graphicFrameLocks noGrp="1"/>
          </p:cNvGraphicFramePr>
          <p:nvPr/>
        </p:nvGraphicFramePr>
        <p:xfrm>
          <a:off x="3037080" y="1516889"/>
          <a:ext cx="6095997" cy="692844"/>
        </p:xfrm>
        <a:graphic>
          <a:graphicData uri="http://schemas.openxmlformats.org/drawingml/2006/table">
            <a:tbl>
              <a:tblPr/>
              <a:tblGrid>
                <a:gridCol w="677333">
                  <a:extLst>
                    <a:ext uri="{9D8B030D-6E8A-4147-A177-3AD203B41FA5}">
                      <a16:colId xmlns:a16="http://schemas.microsoft.com/office/drawing/2014/main" val="20000"/>
                    </a:ext>
                  </a:extLst>
                </a:gridCol>
                <a:gridCol w="677333">
                  <a:extLst>
                    <a:ext uri="{9D8B030D-6E8A-4147-A177-3AD203B41FA5}">
                      <a16:colId xmlns:a16="http://schemas.microsoft.com/office/drawing/2014/main" val="20001"/>
                    </a:ext>
                  </a:extLst>
                </a:gridCol>
                <a:gridCol w="677333">
                  <a:extLst>
                    <a:ext uri="{9D8B030D-6E8A-4147-A177-3AD203B41FA5}">
                      <a16:colId xmlns:a16="http://schemas.microsoft.com/office/drawing/2014/main" val="20002"/>
                    </a:ext>
                  </a:extLst>
                </a:gridCol>
                <a:gridCol w="677333">
                  <a:extLst>
                    <a:ext uri="{9D8B030D-6E8A-4147-A177-3AD203B41FA5}">
                      <a16:colId xmlns:a16="http://schemas.microsoft.com/office/drawing/2014/main" val="20003"/>
                    </a:ext>
                  </a:extLst>
                </a:gridCol>
                <a:gridCol w="677333">
                  <a:extLst>
                    <a:ext uri="{9D8B030D-6E8A-4147-A177-3AD203B41FA5}">
                      <a16:colId xmlns:a16="http://schemas.microsoft.com/office/drawing/2014/main" val="20004"/>
                    </a:ext>
                  </a:extLst>
                </a:gridCol>
                <a:gridCol w="677333">
                  <a:extLst>
                    <a:ext uri="{9D8B030D-6E8A-4147-A177-3AD203B41FA5}">
                      <a16:colId xmlns:a16="http://schemas.microsoft.com/office/drawing/2014/main" val="20005"/>
                    </a:ext>
                  </a:extLst>
                </a:gridCol>
                <a:gridCol w="677333">
                  <a:extLst>
                    <a:ext uri="{9D8B030D-6E8A-4147-A177-3AD203B41FA5}">
                      <a16:colId xmlns:a16="http://schemas.microsoft.com/office/drawing/2014/main" val="20006"/>
                    </a:ext>
                  </a:extLst>
                </a:gridCol>
                <a:gridCol w="677333">
                  <a:extLst>
                    <a:ext uri="{9D8B030D-6E8A-4147-A177-3AD203B41FA5}">
                      <a16:colId xmlns:a16="http://schemas.microsoft.com/office/drawing/2014/main" val="20007"/>
                    </a:ext>
                  </a:extLst>
                </a:gridCol>
                <a:gridCol w="677333">
                  <a:extLst>
                    <a:ext uri="{9D8B030D-6E8A-4147-A177-3AD203B41FA5}">
                      <a16:colId xmlns:a16="http://schemas.microsoft.com/office/drawing/2014/main" val="20008"/>
                    </a:ext>
                  </a:extLst>
                </a:gridCol>
              </a:tblGrid>
              <a:tr h="170993">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A</a:t>
                      </a:r>
                      <a:endParaRPr lang="en-US" sz="1000"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0" dirty="0">
                          <a:solidFill>
                            <a:schemeClr val="tx1"/>
                          </a:solidFill>
                          <a:latin typeface="Times New Roman"/>
                          <a:ea typeface="Times New Roman"/>
                          <a:cs typeface="Times New Roman"/>
                        </a:rPr>
                        <a:t>T</a:t>
                      </a:r>
                      <a:endParaRPr lang="en-US" sz="1000" b="0" dirty="0">
                        <a:solidFill>
                          <a:schemeClr val="tx1"/>
                        </a:solidFill>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0993">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B</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0" dirty="0">
                          <a:solidFill>
                            <a:schemeClr val="tx1"/>
                          </a:solidFill>
                          <a:latin typeface="Times New Roman"/>
                          <a:ea typeface="Times New Roman"/>
                          <a:cs typeface="Times New Roman"/>
                        </a:rPr>
                        <a:t>F</a:t>
                      </a:r>
                      <a:endParaRPr lang="en-US" sz="1000" b="0" dirty="0">
                        <a:solidFill>
                          <a:schemeClr val="tx1"/>
                        </a:solidFill>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0993">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C</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0" dirty="0">
                          <a:solidFill>
                            <a:schemeClr val="tx1"/>
                          </a:solidFill>
                          <a:latin typeface="Times New Roman"/>
                          <a:ea typeface="Times New Roman"/>
                          <a:cs typeface="Times New Roman"/>
                        </a:rPr>
                        <a:t>F</a:t>
                      </a:r>
                      <a:endParaRPr lang="en-US" sz="1000" b="0" dirty="0">
                        <a:solidFill>
                          <a:schemeClr val="tx1"/>
                        </a:solidFill>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0993">
                <a:tc>
                  <a:txBody>
                    <a:bodyPr/>
                    <a:lstStyle/>
                    <a:p>
                      <a:pPr marL="0" marR="0" indent="0" algn="ctr">
                        <a:lnSpc>
                          <a:spcPts val="1400"/>
                        </a:lnSpc>
                        <a:spcBef>
                          <a:spcPts val="0"/>
                        </a:spcBef>
                        <a:spcAft>
                          <a:spcPts val="0"/>
                        </a:spcAft>
                        <a:tabLst>
                          <a:tab pos="279400" algn="l"/>
                          <a:tab pos="228600" algn="l"/>
                        </a:tabLst>
                      </a:pPr>
                      <a:r>
                        <a:rPr lang="en-US" sz="800" dirty="0">
                          <a:latin typeface="Times New Roman"/>
                          <a:ea typeface="Times New Roman"/>
                          <a:cs typeface="Times New Roman"/>
                        </a:rPr>
                        <a:t>T=C˅(A˄B)</a:t>
                      </a:r>
                      <a:endParaRPr lang="en-US" sz="1000"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0" dirty="0">
                          <a:solidFill>
                            <a:schemeClr val="tx1"/>
                          </a:solidFill>
                          <a:latin typeface="Times New Roman"/>
                          <a:ea typeface="Times New Roman"/>
                          <a:cs typeface="Times New Roman"/>
                        </a:rPr>
                        <a:t>F</a:t>
                      </a:r>
                      <a:endParaRPr lang="en-US" sz="1000" b="0" dirty="0">
                        <a:solidFill>
                          <a:schemeClr val="tx1"/>
                        </a:solidFill>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048" marR="16048" marT="1604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5" name="Table 4"/>
          <p:cNvGraphicFramePr>
            <a:graphicFrameLocks noGrp="1"/>
          </p:cNvGraphicFramePr>
          <p:nvPr/>
        </p:nvGraphicFramePr>
        <p:xfrm>
          <a:off x="3037080" y="2927606"/>
          <a:ext cx="6095997" cy="693928"/>
        </p:xfrm>
        <a:graphic>
          <a:graphicData uri="http://schemas.openxmlformats.org/drawingml/2006/table">
            <a:tbl>
              <a:tblPr/>
              <a:tblGrid>
                <a:gridCol w="683821">
                  <a:extLst>
                    <a:ext uri="{9D8B030D-6E8A-4147-A177-3AD203B41FA5}">
                      <a16:colId xmlns:a16="http://schemas.microsoft.com/office/drawing/2014/main" val="20000"/>
                    </a:ext>
                  </a:extLst>
                </a:gridCol>
                <a:gridCol w="676522">
                  <a:extLst>
                    <a:ext uri="{9D8B030D-6E8A-4147-A177-3AD203B41FA5}">
                      <a16:colId xmlns:a16="http://schemas.microsoft.com/office/drawing/2014/main" val="20001"/>
                    </a:ext>
                  </a:extLst>
                </a:gridCol>
                <a:gridCol w="676522">
                  <a:extLst>
                    <a:ext uri="{9D8B030D-6E8A-4147-A177-3AD203B41FA5}">
                      <a16:colId xmlns:a16="http://schemas.microsoft.com/office/drawing/2014/main" val="20002"/>
                    </a:ext>
                  </a:extLst>
                </a:gridCol>
                <a:gridCol w="676522">
                  <a:extLst>
                    <a:ext uri="{9D8B030D-6E8A-4147-A177-3AD203B41FA5}">
                      <a16:colId xmlns:a16="http://schemas.microsoft.com/office/drawing/2014/main" val="20003"/>
                    </a:ext>
                  </a:extLst>
                </a:gridCol>
                <a:gridCol w="676522">
                  <a:extLst>
                    <a:ext uri="{9D8B030D-6E8A-4147-A177-3AD203B41FA5}">
                      <a16:colId xmlns:a16="http://schemas.microsoft.com/office/drawing/2014/main" val="20004"/>
                    </a:ext>
                  </a:extLst>
                </a:gridCol>
                <a:gridCol w="676522">
                  <a:extLst>
                    <a:ext uri="{9D8B030D-6E8A-4147-A177-3AD203B41FA5}">
                      <a16:colId xmlns:a16="http://schemas.microsoft.com/office/drawing/2014/main" val="20005"/>
                    </a:ext>
                  </a:extLst>
                </a:gridCol>
                <a:gridCol w="676522">
                  <a:extLst>
                    <a:ext uri="{9D8B030D-6E8A-4147-A177-3AD203B41FA5}">
                      <a16:colId xmlns:a16="http://schemas.microsoft.com/office/drawing/2014/main" val="20006"/>
                    </a:ext>
                  </a:extLst>
                </a:gridCol>
                <a:gridCol w="676522">
                  <a:extLst>
                    <a:ext uri="{9D8B030D-6E8A-4147-A177-3AD203B41FA5}">
                      <a16:colId xmlns:a16="http://schemas.microsoft.com/office/drawing/2014/main" val="20007"/>
                    </a:ext>
                  </a:extLst>
                </a:gridCol>
                <a:gridCol w="676522">
                  <a:extLst>
                    <a:ext uri="{9D8B030D-6E8A-4147-A177-3AD203B41FA5}">
                      <a16:colId xmlns:a16="http://schemas.microsoft.com/office/drawing/2014/main" val="20008"/>
                    </a:ext>
                  </a:extLst>
                </a:gridCol>
              </a:tblGrid>
              <a:tr h="173482">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A</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a:solidFill>
                            <a:srgbClr val="FF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F</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3482">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B</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a:solidFill>
                            <a:srgbClr val="FF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3482">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C</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a:solidFill>
                            <a:srgbClr val="FF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T</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3482">
                <a:tc>
                  <a:txBody>
                    <a:bodyPr/>
                    <a:lstStyle/>
                    <a:p>
                      <a:pPr marL="0" marR="0" indent="0" algn="ctr">
                        <a:lnSpc>
                          <a:spcPts val="1400"/>
                        </a:lnSpc>
                        <a:spcBef>
                          <a:spcPts val="0"/>
                        </a:spcBef>
                        <a:spcAft>
                          <a:spcPts val="0"/>
                        </a:spcAft>
                        <a:tabLst>
                          <a:tab pos="279400" algn="l"/>
                          <a:tab pos="228600" algn="l"/>
                        </a:tabLst>
                      </a:pPr>
                      <a:r>
                        <a:rPr lang="en-US" sz="800" dirty="0">
                          <a:latin typeface="Times New Roman"/>
                          <a:ea typeface="Times New Roman"/>
                          <a:cs typeface="Times New Roman"/>
                        </a:rPr>
                        <a:t>T=C˅(A˅B)</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T</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6" name="Rectangle 5"/>
          <p:cNvSpPr/>
          <p:nvPr/>
        </p:nvSpPr>
        <p:spPr>
          <a:xfrm>
            <a:off x="4649852" y="1040724"/>
            <a:ext cx="2302938" cy="369332"/>
          </a:xfrm>
          <a:prstGeom prst="rect">
            <a:avLst/>
          </a:prstGeom>
        </p:spPr>
        <p:txBody>
          <a:bodyPr wrap="none">
            <a:spAutoFit/>
          </a:bodyPr>
          <a:lstStyle/>
          <a:p>
            <a:r>
              <a:rPr lang="en-US" dirty="0"/>
              <a:t>T = C </a:t>
            </a:r>
            <a:r>
              <a:rPr lang="en-US" b="1" i="1" dirty="0"/>
              <a:t>OR</a:t>
            </a:r>
            <a:r>
              <a:rPr lang="en-US" dirty="0"/>
              <a:t> (A </a:t>
            </a:r>
            <a:r>
              <a:rPr lang="en-US" b="1" i="1" dirty="0"/>
              <a:t>AND</a:t>
            </a:r>
            <a:r>
              <a:rPr lang="en-US" dirty="0"/>
              <a:t> B)</a:t>
            </a:r>
          </a:p>
        </p:txBody>
      </p:sp>
      <p:sp>
        <p:nvSpPr>
          <p:cNvPr id="7" name="Rectangle 6"/>
          <p:cNvSpPr/>
          <p:nvPr/>
        </p:nvSpPr>
        <p:spPr>
          <a:xfrm>
            <a:off x="4688260" y="2401368"/>
            <a:ext cx="2264531" cy="369332"/>
          </a:xfrm>
          <a:prstGeom prst="rect">
            <a:avLst/>
          </a:prstGeom>
        </p:spPr>
        <p:txBody>
          <a:bodyPr wrap="none">
            <a:spAutoFit/>
          </a:bodyPr>
          <a:lstStyle/>
          <a:p>
            <a:r>
              <a:rPr lang="en-US" dirty="0"/>
              <a:t>T = C </a:t>
            </a:r>
            <a:r>
              <a:rPr lang="en-US" b="1" i="1" dirty="0"/>
              <a:t>OR</a:t>
            </a:r>
            <a:r>
              <a:rPr lang="en-US" dirty="0"/>
              <a:t> ( A </a:t>
            </a:r>
            <a:r>
              <a:rPr lang="en-US" b="1" i="1" dirty="0"/>
              <a:t>OR</a:t>
            </a:r>
            <a:r>
              <a:rPr lang="en-US" dirty="0"/>
              <a:t> B )</a:t>
            </a:r>
          </a:p>
        </p:txBody>
      </p:sp>
      <p:graphicFrame>
        <p:nvGraphicFramePr>
          <p:cNvPr id="8" name="Table 7"/>
          <p:cNvGraphicFramePr>
            <a:graphicFrameLocks noGrp="1"/>
          </p:cNvGraphicFramePr>
          <p:nvPr/>
        </p:nvGraphicFramePr>
        <p:xfrm>
          <a:off x="3037080" y="4238714"/>
          <a:ext cx="6095997" cy="693928"/>
        </p:xfrm>
        <a:graphic>
          <a:graphicData uri="http://schemas.openxmlformats.org/drawingml/2006/table">
            <a:tbl>
              <a:tblPr/>
              <a:tblGrid>
                <a:gridCol w="683821">
                  <a:extLst>
                    <a:ext uri="{9D8B030D-6E8A-4147-A177-3AD203B41FA5}">
                      <a16:colId xmlns:a16="http://schemas.microsoft.com/office/drawing/2014/main" val="20000"/>
                    </a:ext>
                  </a:extLst>
                </a:gridCol>
                <a:gridCol w="676522">
                  <a:extLst>
                    <a:ext uri="{9D8B030D-6E8A-4147-A177-3AD203B41FA5}">
                      <a16:colId xmlns:a16="http://schemas.microsoft.com/office/drawing/2014/main" val="20001"/>
                    </a:ext>
                  </a:extLst>
                </a:gridCol>
                <a:gridCol w="676522">
                  <a:extLst>
                    <a:ext uri="{9D8B030D-6E8A-4147-A177-3AD203B41FA5}">
                      <a16:colId xmlns:a16="http://schemas.microsoft.com/office/drawing/2014/main" val="20002"/>
                    </a:ext>
                  </a:extLst>
                </a:gridCol>
                <a:gridCol w="676522">
                  <a:extLst>
                    <a:ext uri="{9D8B030D-6E8A-4147-A177-3AD203B41FA5}">
                      <a16:colId xmlns:a16="http://schemas.microsoft.com/office/drawing/2014/main" val="20003"/>
                    </a:ext>
                  </a:extLst>
                </a:gridCol>
                <a:gridCol w="676522">
                  <a:extLst>
                    <a:ext uri="{9D8B030D-6E8A-4147-A177-3AD203B41FA5}">
                      <a16:colId xmlns:a16="http://schemas.microsoft.com/office/drawing/2014/main" val="20004"/>
                    </a:ext>
                  </a:extLst>
                </a:gridCol>
                <a:gridCol w="676522">
                  <a:extLst>
                    <a:ext uri="{9D8B030D-6E8A-4147-A177-3AD203B41FA5}">
                      <a16:colId xmlns:a16="http://schemas.microsoft.com/office/drawing/2014/main" val="20005"/>
                    </a:ext>
                  </a:extLst>
                </a:gridCol>
                <a:gridCol w="676522">
                  <a:extLst>
                    <a:ext uri="{9D8B030D-6E8A-4147-A177-3AD203B41FA5}">
                      <a16:colId xmlns:a16="http://schemas.microsoft.com/office/drawing/2014/main" val="20006"/>
                    </a:ext>
                  </a:extLst>
                </a:gridCol>
                <a:gridCol w="676522">
                  <a:extLst>
                    <a:ext uri="{9D8B030D-6E8A-4147-A177-3AD203B41FA5}">
                      <a16:colId xmlns:a16="http://schemas.microsoft.com/office/drawing/2014/main" val="20007"/>
                    </a:ext>
                  </a:extLst>
                </a:gridCol>
                <a:gridCol w="676522">
                  <a:extLst>
                    <a:ext uri="{9D8B030D-6E8A-4147-A177-3AD203B41FA5}">
                      <a16:colId xmlns:a16="http://schemas.microsoft.com/office/drawing/2014/main" val="20008"/>
                    </a:ext>
                  </a:extLst>
                </a:gridCol>
              </a:tblGrid>
              <a:tr h="173482">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A</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T</a:t>
                      </a:r>
                      <a:endParaRPr lang="en-US" sz="1000"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F</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3482">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B</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F</a:t>
                      </a:r>
                      <a:endParaRPr lang="en-US" sz="1000"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3482">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C</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F</a:t>
                      </a:r>
                      <a:endParaRPr lang="en-US" sz="1000"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T</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3482">
                <a:tc>
                  <a:txBody>
                    <a:bodyPr/>
                    <a:lstStyle/>
                    <a:p>
                      <a:pPr marL="0" marR="0" indent="0" algn="ctr">
                        <a:lnSpc>
                          <a:spcPts val="1400"/>
                        </a:lnSpc>
                        <a:spcBef>
                          <a:spcPts val="0"/>
                        </a:spcBef>
                        <a:spcAft>
                          <a:spcPts val="0"/>
                        </a:spcAft>
                        <a:tabLst>
                          <a:tab pos="279400" algn="l"/>
                          <a:tab pos="228600" algn="l"/>
                        </a:tabLst>
                      </a:pPr>
                      <a:r>
                        <a:rPr lang="en-US" sz="800" dirty="0">
                          <a:latin typeface="Times New Roman"/>
                          <a:ea typeface="Times New Roman"/>
                          <a:cs typeface="Times New Roman"/>
                        </a:rPr>
                        <a:t>T=C˄(A˅B)</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F</a:t>
                      </a:r>
                      <a:endParaRPr lang="en-US" sz="1000" b="1"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T</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Rectangle 8"/>
          <p:cNvSpPr/>
          <p:nvPr/>
        </p:nvSpPr>
        <p:spPr>
          <a:xfrm>
            <a:off x="4752380" y="3869382"/>
            <a:ext cx="2354299" cy="369332"/>
          </a:xfrm>
          <a:prstGeom prst="rect">
            <a:avLst/>
          </a:prstGeom>
        </p:spPr>
        <p:txBody>
          <a:bodyPr wrap="none">
            <a:spAutoFit/>
          </a:bodyPr>
          <a:lstStyle/>
          <a:p>
            <a:r>
              <a:rPr lang="en-US" dirty="0"/>
              <a:t>T = C </a:t>
            </a:r>
            <a:r>
              <a:rPr lang="en-US" b="1" i="1" dirty="0"/>
              <a:t>AND</a:t>
            </a:r>
            <a:r>
              <a:rPr lang="en-US" dirty="0"/>
              <a:t> ( A </a:t>
            </a:r>
            <a:r>
              <a:rPr lang="en-US" b="1" i="1" dirty="0"/>
              <a:t>OR</a:t>
            </a:r>
            <a:r>
              <a:rPr lang="en-US" dirty="0"/>
              <a:t> B)</a:t>
            </a:r>
          </a:p>
        </p:txBody>
      </p:sp>
      <p:graphicFrame>
        <p:nvGraphicFramePr>
          <p:cNvPr id="10" name="Table 9"/>
          <p:cNvGraphicFramePr>
            <a:graphicFrameLocks noGrp="1"/>
          </p:cNvGraphicFramePr>
          <p:nvPr/>
        </p:nvGraphicFramePr>
        <p:xfrm>
          <a:off x="3037080" y="5512279"/>
          <a:ext cx="6095997" cy="693928"/>
        </p:xfrm>
        <a:graphic>
          <a:graphicData uri="http://schemas.openxmlformats.org/drawingml/2006/table">
            <a:tbl>
              <a:tblPr/>
              <a:tblGrid>
                <a:gridCol w="683821">
                  <a:extLst>
                    <a:ext uri="{9D8B030D-6E8A-4147-A177-3AD203B41FA5}">
                      <a16:colId xmlns:a16="http://schemas.microsoft.com/office/drawing/2014/main" val="20000"/>
                    </a:ext>
                  </a:extLst>
                </a:gridCol>
                <a:gridCol w="676522">
                  <a:extLst>
                    <a:ext uri="{9D8B030D-6E8A-4147-A177-3AD203B41FA5}">
                      <a16:colId xmlns:a16="http://schemas.microsoft.com/office/drawing/2014/main" val="20001"/>
                    </a:ext>
                  </a:extLst>
                </a:gridCol>
                <a:gridCol w="676522">
                  <a:extLst>
                    <a:ext uri="{9D8B030D-6E8A-4147-A177-3AD203B41FA5}">
                      <a16:colId xmlns:a16="http://schemas.microsoft.com/office/drawing/2014/main" val="20002"/>
                    </a:ext>
                  </a:extLst>
                </a:gridCol>
                <a:gridCol w="676522">
                  <a:extLst>
                    <a:ext uri="{9D8B030D-6E8A-4147-A177-3AD203B41FA5}">
                      <a16:colId xmlns:a16="http://schemas.microsoft.com/office/drawing/2014/main" val="20003"/>
                    </a:ext>
                  </a:extLst>
                </a:gridCol>
                <a:gridCol w="676522">
                  <a:extLst>
                    <a:ext uri="{9D8B030D-6E8A-4147-A177-3AD203B41FA5}">
                      <a16:colId xmlns:a16="http://schemas.microsoft.com/office/drawing/2014/main" val="20004"/>
                    </a:ext>
                  </a:extLst>
                </a:gridCol>
                <a:gridCol w="676522">
                  <a:extLst>
                    <a:ext uri="{9D8B030D-6E8A-4147-A177-3AD203B41FA5}">
                      <a16:colId xmlns:a16="http://schemas.microsoft.com/office/drawing/2014/main" val="20005"/>
                    </a:ext>
                  </a:extLst>
                </a:gridCol>
                <a:gridCol w="676522">
                  <a:extLst>
                    <a:ext uri="{9D8B030D-6E8A-4147-A177-3AD203B41FA5}">
                      <a16:colId xmlns:a16="http://schemas.microsoft.com/office/drawing/2014/main" val="20006"/>
                    </a:ext>
                  </a:extLst>
                </a:gridCol>
                <a:gridCol w="676522">
                  <a:extLst>
                    <a:ext uri="{9D8B030D-6E8A-4147-A177-3AD203B41FA5}">
                      <a16:colId xmlns:a16="http://schemas.microsoft.com/office/drawing/2014/main" val="20007"/>
                    </a:ext>
                  </a:extLst>
                </a:gridCol>
                <a:gridCol w="676522">
                  <a:extLst>
                    <a:ext uri="{9D8B030D-6E8A-4147-A177-3AD203B41FA5}">
                      <a16:colId xmlns:a16="http://schemas.microsoft.com/office/drawing/2014/main" val="20008"/>
                    </a:ext>
                  </a:extLst>
                </a:gridCol>
              </a:tblGrid>
              <a:tr h="173482">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A</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T</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T</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T</a:t>
                      </a:r>
                      <a:endParaRPr lang="en-US" sz="1000"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F</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173482">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B</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F</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F</a:t>
                      </a:r>
                      <a:endParaRPr lang="en-US" sz="1000"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000000"/>
                          </a:solidFill>
                          <a:latin typeface="Times New Roman"/>
                          <a:ea typeface="Times New Roman"/>
                          <a:cs typeface="Times New Roman"/>
                        </a:rPr>
                        <a:t>T</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F</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173482">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C</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T</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FF0000"/>
                          </a:solidFill>
                          <a:latin typeface="Times New Roman"/>
                          <a:ea typeface="Times New Roman"/>
                          <a:cs typeface="Times New Roman"/>
                        </a:rPr>
                        <a:t>T</a:t>
                      </a:r>
                      <a:endParaRPr lang="en-US" sz="100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F</a:t>
                      </a:r>
                      <a:endParaRPr lang="en-US" sz="1000"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a:solidFill>
                            <a:srgbClr val="000000"/>
                          </a:solidFill>
                          <a:latin typeface="Times New Roman"/>
                          <a:ea typeface="Times New Roman"/>
                          <a:cs typeface="Times New Roman"/>
                        </a:rPr>
                        <a:t>F</a:t>
                      </a:r>
                      <a:endParaRPr lang="en-US" sz="100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T</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dirty="0">
                          <a:solidFill>
                            <a:srgbClr val="FF0000"/>
                          </a:solidFill>
                          <a:latin typeface="Times New Roman"/>
                          <a:ea typeface="Times New Roman"/>
                          <a:cs typeface="Times New Roman"/>
                        </a:rPr>
                        <a:t>F</a:t>
                      </a:r>
                      <a:endParaRPr lang="en-US" sz="1000"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73482">
                <a:tc>
                  <a:txBody>
                    <a:bodyPr/>
                    <a:lstStyle/>
                    <a:p>
                      <a:pPr marL="0" marR="0" indent="0" algn="ctr">
                        <a:lnSpc>
                          <a:spcPts val="1400"/>
                        </a:lnSpc>
                        <a:spcBef>
                          <a:spcPts val="0"/>
                        </a:spcBef>
                        <a:spcAft>
                          <a:spcPts val="0"/>
                        </a:spcAft>
                        <a:tabLst>
                          <a:tab pos="279400" algn="l"/>
                          <a:tab pos="228600" algn="l"/>
                        </a:tabLst>
                      </a:pPr>
                      <a:r>
                        <a:rPr lang="en-US" sz="800" dirty="0">
                          <a:latin typeface="Times New Roman"/>
                          <a:ea typeface="Times New Roman"/>
                          <a:cs typeface="Times New Roman"/>
                        </a:rPr>
                        <a:t>T=C˄(A˄B)</a:t>
                      </a:r>
                      <a:endParaRPr lang="en-US" sz="1000"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F</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F</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F</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chemeClr val="tx1"/>
                          </a:solidFill>
                          <a:latin typeface="Times New Roman"/>
                          <a:ea typeface="Times New Roman"/>
                          <a:cs typeface="Times New Roman"/>
                        </a:rPr>
                        <a:t>F</a:t>
                      </a:r>
                      <a:endParaRPr lang="en-US" sz="1000" b="1" dirty="0">
                        <a:solidFill>
                          <a:schemeClr val="tx1"/>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F</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000000"/>
                          </a:solidFill>
                          <a:latin typeface="Times New Roman"/>
                          <a:ea typeface="Times New Roman"/>
                          <a:cs typeface="Times New Roman"/>
                        </a:rPr>
                        <a:t>F</a:t>
                      </a:r>
                      <a:endParaRPr lang="en-US" sz="1000" b="1" dirty="0">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F</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a:lnSpc>
                          <a:spcPts val="1400"/>
                        </a:lnSpc>
                        <a:spcBef>
                          <a:spcPts val="0"/>
                        </a:spcBef>
                        <a:spcAft>
                          <a:spcPts val="0"/>
                        </a:spcAft>
                        <a:tabLst>
                          <a:tab pos="279400" algn="l"/>
                          <a:tab pos="228600" algn="l"/>
                        </a:tabLst>
                      </a:pPr>
                      <a:r>
                        <a:rPr lang="en-US" sz="800" b="1" dirty="0">
                          <a:solidFill>
                            <a:srgbClr val="FF0000"/>
                          </a:solidFill>
                          <a:latin typeface="Times New Roman"/>
                          <a:ea typeface="Times New Roman"/>
                          <a:cs typeface="Times New Roman"/>
                        </a:rPr>
                        <a:t>T</a:t>
                      </a:r>
                      <a:endParaRPr lang="en-US" sz="1000" b="1" dirty="0">
                        <a:solidFill>
                          <a:srgbClr val="FF0000"/>
                        </a:solidFill>
                        <a:latin typeface="Times"/>
                        <a:ea typeface="Times New Roman"/>
                        <a:cs typeface="Times New Roman"/>
                      </a:endParaRPr>
                    </a:p>
                  </a:txBody>
                  <a:tcPr marL="16281" marR="16281" marT="16281"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1" name="Rectangle 10"/>
          <p:cNvSpPr/>
          <p:nvPr/>
        </p:nvSpPr>
        <p:spPr>
          <a:xfrm>
            <a:off x="4752380" y="5037794"/>
            <a:ext cx="2508187" cy="369332"/>
          </a:xfrm>
          <a:prstGeom prst="rect">
            <a:avLst/>
          </a:prstGeom>
        </p:spPr>
        <p:txBody>
          <a:bodyPr wrap="none">
            <a:spAutoFit/>
          </a:bodyPr>
          <a:lstStyle/>
          <a:p>
            <a:r>
              <a:rPr lang="en-US" dirty="0"/>
              <a:t>T = C </a:t>
            </a:r>
            <a:r>
              <a:rPr lang="en-US" b="1" i="1" dirty="0"/>
              <a:t>AND</a:t>
            </a:r>
            <a:r>
              <a:rPr lang="en-US" dirty="0"/>
              <a:t> ( A </a:t>
            </a:r>
            <a:r>
              <a:rPr lang="en-US" b="1" i="1" dirty="0"/>
              <a:t>AND</a:t>
            </a:r>
            <a:r>
              <a:rPr lang="en-US" dirty="0"/>
              <a:t> B)</a:t>
            </a:r>
          </a:p>
        </p:txBody>
      </p:sp>
      <p:sp>
        <p:nvSpPr>
          <p:cNvPr id="12" name="TextBox 11"/>
          <p:cNvSpPr txBox="1"/>
          <p:nvPr/>
        </p:nvSpPr>
        <p:spPr>
          <a:xfrm>
            <a:off x="9133076" y="1632248"/>
            <a:ext cx="1534924" cy="461665"/>
          </a:xfrm>
          <a:prstGeom prst="rect">
            <a:avLst/>
          </a:prstGeom>
          <a:noFill/>
        </p:spPr>
        <p:txBody>
          <a:bodyPr wrap="square" rtlCol="0">
            <a:spAutoFit/>
          </a:bodyPr>
          <a:lstStyle/>
          <a:p>
            <a:r>
              <a:rPr lang="en-US" sz="1200" dirty="0"/>
              <a:t>Truth density = 5/8 = 62.5%</a:t>
            </a:r>
          </a:p>
        </p:txBody>
      </p:sp>
      <p:sp>
        <p:nvSpPr>
          <p:cNvPr id="13" name="TextBox 12"/>
          <p:cNvSpPr txBox="1"/>
          <p:nvPr/>
        </p:nvSpPr>
        <p:spPr>
          <a:xfrm>
            <a:off x="9133076" y="3119216"/>
            <a:ext cx="1534924" cy="461665"/>
          </a:xfrm>
          <a:prstGeom prst="rect">
            <a:avLst/>
          </a:prstGeom>
          <a:noFill/>
        </p:spPr>
        <p:txBody>
          <a:bodyPr wrap="square" rtlCol="0">
            <a:spAutoFit/>
          </a:bodyPr>
          <a:lstStyle/>
          <a:p>
            <a:r>
              <a:rPr lang="en-US" sz="1200" dirty="0"/>
              <a:t>Truth density = 7/8 = 87.5%</a:t>
            </a:r>
          </a:p>
        </p:txBody>
      </p:sp>
      <p:sp>
        <p:nvSpPr>
          <p:cNvPr id="14" name="TextBox 13"/>
          <p:cNvSpPr txBox="1"/>
          <p:nvPr/>
        </p:nvSpPr>
        <p:spPr>
          <a:xfrm>
            <a:off x="9133076" y="4409631"/>
            <a:ext cx="1534924" cy="461665"/>
          </a:xfrm>
          <a:prstGeom prst="rect">
            <a:avLst/>
          </a:prstGeom>
          <a:noFill/>
        </p:spPr>
        <p:txBody>
          <a:bodyPr wrap="square" rtlCol="0">
            <a:spAutoFit/>
          </a:bodyPr>
          <a:lstStyle/>
          <a:p>
            <a:r>
              <a:rPr lang="en-US" sz="1200" dirty="0"/>
              <a:t>Truth density = 3/8 = 37.5%</a:t>
            </a:r>
          </a:p>
        </p:txBody>
      </p:sp>
      <p:sp>
        <p:nvSpPr>
          <p:cNvPr id="15" name="Rectangle 14"/>
          <p:cNvSpPr/>
          <p:nvPr/>
        </p:nvSpPr>
        <p:spPr>
          <a:xfrm>
            <a:off x="9170474" y="5604613"/>
            <a:ext cx="1525482" cy="461665"/>
          </a:xfrm>
          <a:prstGeom prst="rect">
            <a:avLst/>
          </a:prstGeom>
        </p:spPr>
        <p:txBody>
          <a:bodyPr wrap="none">
            <a:spAutoFit/>
          </a:bodyPr>
          <a:lstStyle/>
          <a:p>
            <a:r>
              <a:rPr lang="en-US" sz="1200" dirty="0"/>
              <a:t>Truth Density = 1/8 </a:t>
            </a:r>
          </a:p>
          <a:p>
            <a:r>
              <a:rPr lang="en-US" sz="1200" dirty="0"/>
              <a:t>= 12.5%</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6282D-D9EE-7B7C-5BDB-5DAE6C168F1B}"/>
              </a:ext>
            </a:extLst>
          </p:cNvPr>
          <p:cNvSpPr>
            <a:spLocks noGrp="1"/>
          </p:cNvSpPr>
          <p:nvPr>
            <p:ph type="title"/>
          </p:nvPr>
        </p:nvSpPr>
        <p:spPr/>
        <p:txBody>
          <a:bodyPr/>
          <a:lstStyle/>
          <a:p>
            <a:pPr algn="ctr"/>
            <a:r>
              <a:rPr lang="en-US" dirty="0"/>
              <a:t>All possible configurations for the two-pump system—the logical gates are coded OR = 1 and </a:t>
            </a:r>
            <a:r>
              <a:rPr lang="en-US" dirty="0" err="1"/>
              <a:t>AND</a:t>
            </a:r>
            <a:r>
              <a:rPr lang="en-US" dirty="0"/>
              <a:t> = 0</a:t>
            </a:r>
          </a:p>
        </p:txBody>
      </p:sp>
      <p:graphicFrame>
        <p:nvGraphicFramePr>
          <p:cNvPr id="4" name="Content Placeholder 3">
            <a:extLst>
              <a:ext uri="{FF2B5EF4-FFF2-40B4-BE49-F238E27FC236}">
                <a16:creationId xmlns:a16="http://schemas.microsoft.com/office/drawing/2014/main" id="{65968C32-FA23-0040-332A-18181F08BBE6}"/>
              </a:ext>
            </a:extLst>
          </p:cNvPr>
          <p:cNvGraphicFramePr>
            <a:graphicFrameLocks noGrp="1"/>
          </p:cNvGraphicFramePr>
          <p:nvPr>
            <p:ph idx="1"/>
            <p:extLst>
              <p:ext uri="{D42A27DB-BD31-4B8C-83A1-F6EECF244321}">
                <p14:modId xmlns:p14="http://schemas.microsoft.com/office/powerpoint/2010/main" val="3449455121"/>
              </p:ext>
            </p:extLst>
          </p:nvPr>
        </p:nvGraphicFramePr>
        <p:xfrm>
          <a:off x="4223417" y="1701300"/>
          <a:ext cx="3746903" cy="4397023"/>
        </p:xfrm>
        <a:graphic>
          <a:graphicData uri="http://schemas.openxmlformats.org/drawingml/2006/table">
            <a:tbl>
              <a:tblPr firstRow="1" firstCol="1" bandRow="1">
                <a:tableStyleId>{5C22544A-7EE6-4342-B048-85BDC9FD1C3A}</a:tableStyleId>
              </a:tblPr>
              <a:tblGrid>
                <a:gridCol w="794776">
                  <a:extLst>
                    <a:ext uri="{9D8B030D-6E8A-4147-A177-3AD203B41FA5}">
                      <a16:colId xmlns:a16="http://schemas.microsoft.com/office/drawing/2014/main" val="3800120544"/>
                    </a:ext>
                  </a:extLst>
                </a:gridCol>
                <a:gridCol w="276768">
                  <a:extLst>
                    <a:ext uri="{9D8B030D-6E8A-4147-A177-3AD203B41FA5}">
                      <a16:colId xmlns:a16="http://schemas.microsoft.com/office/drawing/2014/main" val="1056402877"/>
                    </a:ext>
                  </a:extLst>
                </a:gridCol>
                <a:gridCol w="535772">
                  <a:extLst>
                    <a:ext uri="{9D8B030D-6E8A-4147-A177-3AD203B41FA5}">
                      <a16:colId xmlns:a16="http://schemas.microsoft.com/office/drawing/2014/main" val="4006731291"/>
                    </a:ext>
                  </a:extLst>
                </a:gridCol>
                <a:gridCol w="534605">
                  <a:extLst>
                    <a:ext uri="{9D8B030D-6E8A-4147-A177-3AD203B41FA5}">
                      <a16:colId xmlns:a16="http://schemas.microsoft.com/office/drawing/2014/main" val="1843721298"/>
                    </a:ext>
                  </a:extLst>
                </a:gridCol>
                <a:gridCol w="535772">
                  <a:extLst>
                    <a:ext uri="{9D8B030D-6E8A-4147-A177-3AD203B41FA5}">
                      <a16:colId xmlns:a16="http://schemas.microsoft.com/office/drawing/2014/main" val="2665364446"/>
                    </a:ext>
                  </a:extLst>
                </a:gridCol>
                <a:gridCol w="534605">
                  <a:extLst>
                    <a:ext uri="{9D8B030D-6E8A-4147-A177-3AD203B41FA5}">
                      <a16:colId xmlns:a16="http://schemas.microsoft.com/office/drawing/2014/main" val="2835183097"/>
                    </a:ext>
                  </a:extLst>
                </a:gridCol>
                <a:gridCol w="534605">
                  <a:extLst>
                    <a:ext uri="{9D8B030D-6E8A-4147-A177-3AD203B41FA5}">
                      <a16:colId xmlns:a16="http://schemas.microsoft.com/office/drawing/2014/main" val="967121572"/>
                    </a:ext>
                  </a:extLst>
                </a:gridCol>
              </a:tblGrid>
              <a:tr h="254591">
                <a:tc>
                  <a:txBody>
                    <a:bodyPr/>
                    <a:lstStyle/>
                    <a:p>
                      <a:pPr marL="0" marR="0" algn="ctr">
                        <a:lnSpc>
                          <a:spcPct val="106000"/>
                        </a:lnSpc>
                        <a:spcBef>
                          <a:spcPts val="0"/>
                        </a:spcBef>
                        <a:spcAft>
                          <a:spcPts val="0"/>
                        </a:spcAft>
                      </a:pPr>
                      <a:r>
                        <a:rPr lang="en-US" sz="800" kern="1200">
                          <a:effectLst/>
                        </a:rPr>
                        <a:t>Configuration</a:t>
                      </a:r>
                      <a:endParaRPr lang="en-US" sz="900">
                        <a:effectLst/>
                        <a:latin typeface="Times New Roman" panose="02020603050405020304" pitchFamily="18" charset="0"/>
                        <a:ea typeface="PMingLiU" panose="02020500000000000000" pitchFamily="18" charset="-120"/>
                      </a:endParaRPr>
                    </a:p>
                  </a:txBody>
                  <a:tcPr marL="37654" marR="37654" marT="7531" marB="0" anchor="b"/>
                </a:tc>
                <a:tc>
                  <a:txBody>
                    <a:bodyPr/>
                    <a:lstStyle/>
                    <a:p>
                      <a:pPr marL="0" marR="0" algn="ctr">
                        <a:lnSpc>
                          <a:spcPct val="106000"/>
                        </a:lnSpc>
                        <a:spcBef>
                          <a:spcPts val="0"/>
                        </a:spcBef>
                        <a:spcAft>
                          <a:spcPts val="0"/>
                        </a:spcAft>
                      </a:pPr>
                      <a:r>
                        <a:rPr lang="en-US" sz="800" kern="1200">
                          <a:effectLst/>
                        </a:rPr>
                        <a:t>C</a:t>
                      </a:r>
                      <a:endParaRPr lang="en-US" sz="900">
                        <a:effectLst/>
                        <a:latin typeface="Times New Roman" panose="02020603050405020304" pitchFamily="18" charset="0"/>
                        <a:ea typeface="PMingLiU" panose="02020500000000000000" pitchFamily="18" charset="-120"/>
                      </a:endParaRPr>
                    </a:p>
                  </a:txBody>
                  <a:tcPr marL="37654" marR="37654" marT="7531" marB="0" anchor="b"/>
                </a:tc>
                <a:tc>
                  <a:txBody>
                    <a:bodyPr/>
                    <a:lstStyle/>
                    <a:p>
                      <a:pPr marL="0" marR="0" algn="ctr">
                        <a:lnSpc>
                          <a:spcPct val="106000"/>
                        </a:lnSpc>
                        <a:spcBef>
                          <a:spcPts val="0"/>
                        </a:spcBef>
                        <a:spcAft>
                          <a:spcPts val="0"/>
                        </a:spcAft>
                      </a:pPr>
                      <a:r>
                        <a:rPr lang="en-US" sz="800" kern="1200">
                          <a:effectLst/>
                        </a:rPr>
                        <a:t>Gate(2)</a:t>
                      </a:r>
                      <a:endParaRPr lang="en-US" sz="900">
                        <a:effectLst/>
                        <a:latin typeface="Times New Roman" panose="02020603050405020304" pitchFamily="18" charset="0"/>
                        <a:ea typeface="PMingLiU" panose="02020500000000000000" pitchFamily="18" charset="-120"/>
                      </a:endParaRPr>
                    </a:p>
                  </a:txBody>
                  <a:tcPr marL="37654" marR="37654" marT="7531" marB="0" anchor="b"/>
                </a:tc>
                <a:tc>
                  <a:txBody>
                    <a:bodyPr/>
                    <a:lstStyle/>
                    <a:p>
                      <a:pPr marL="0" marR="0" algn="ctr">
                        <a:lnSpc>
                          <a:spcPct val="106000"/>
                        </a:lnSpc>
                        <a:spcBef>
                          <a:spcPts val="0"/>
                        </a:spcBef>
                        <a:spcAft>
                          <a:spcPts val="0"/>
                        </a:spcAft>
                      </a:pPr>
                      <a:r>
                        <a:rPr lang="en-US" sz="800" kern="1200">
                          <a:effectLst/>
                        </a:rPr>
                        <a:t>A</a:t>
                      </a:r>
                      <a:endParaRPr lang="en-US" sz="900">
                        <a:effectLst/>
                        <a:latin typeface="Times New Roman" panose="02020603050405020304" pitchFamily="18" charset="0"/>
                        <a:ea typeface="PMingLiU" panose="02020500000000000000" pitchFamily="18" charset="-120"/>
                      </a:endParaRPr>
                    </a:p>
                  </a:txBody>
                  <a:tcPr marL="37654" marR="37654" marT="7531" marB="0" anchor="b"/>
                </a:tc>
                <a:tc>
                  <a:txBody>
                    <a:bodyPr/>
                    <a:lstStyle/>
                    <a:p>
                      <a:pPr marL="0" marR="0" algn="ctr">
                        <a:lnSpc>
                          <a:spcPct val="106000"/>
                        </a:lnSpc>
                        <a:spcBef>
                          <a:spcPts val="0"/>
                        </a:spcBef>
                        <a:spcAft>
                          <a:spcPts val="0"/>
                        </a:spcAft>
                      </a:pPr>
                      <a:r>
                        <a:rPr lang="en-US" sz="800" kern="1200">
                          <a:effectLst/>
                        </a:rPr>
                        <a:t>Gate(1)</a:t>
                      </a:r>
                      <a:endParaRPr lang="en-US" sz="900">
                        <a:effectLst/>
                        <a:latin typeface="Times New Roman" panose="02020603050405020304" pitchFamily="18" charset="0"/>
                        <a:ea typeface="PMingLiU" panose="02020500000000000000" pitchFamily="18" charset="-120"/>
                      </a:endParaRPr>
                    </a:p>
                  </a:txBody>
                  <a:tcPr marL="37654" marR="37654" marT="7531" marB="0" anchor="b"/>
                </a:tc>
                <a:tc>
                  <a:txBody>
                    <a:bodyPr/>
                    <a:lstStyle/>
                    <a:p>
                      <a:pPr marL="0" marR="0" algn="ctr">
                        <a:lnSpc>
                          <a:spcPct val="106000"/>
                        </a:lnSpc>
                        <a:spcBef>
                          <a:spcPts val="0"/>
                        </a:spcBef>
                        <a:spcAft>
                          <a:spcPts val="0"/>
                        </a:spcAft>
                      </a:pPr>
                      <a:r>
                        <a:rPr lang="en-US" sz="800" kern="1200">
                          <a:effectLst/>
                        </a:rPr>
                        <a:t>B</a:t>
                      </a:r>
                      <a:endParaRPr lang="en-US" sz="900">
                        <a:effectLst/>
                        <a:latin typeface="Times New Roman" panose="02020603050405020304" pitchFamily="18" charset="0"/>
                        <a:ea typeface="PMingLiU" panose="02020500000000000000" pitchFamily="18" charset="-120"/>
                      </a:endParaRPr>
                    </a:p>
                  </a:txBody>
                  <a:tcPr marL="37654" marR="37654" marT="7531" marB="0" anchor="b"/>
                </a:tc>
                <a:tc>
                  <a:txBody>
                    <a:bodyPr/>
                    <a:lstStyle/>
                    <a:p>
                      <a:pPr marL="0" marR="0" algn="ctr">
                        <a:lnSpc>
                          <a:spcPct val="106000"/>
                        </a:lnSpc>
                        <a:spcBef>
                          <a:spcPts val="0"/>
                        </a:spcBef>
                        <a:spcAft>
                          <a:spcPts val="0"/>
                        </a:spcAft>
                      </a:pPr>
                      <a:r>
                        <a:rPr lang="en-US" sz="800" kern="1200">
                          <a:effectLst/>
                        </a:rPr>
                        <a:t>T</a:t>
                      </a:r>
                      <a:endParaRPr lang="en-US" sz="900">
                        <a:effectLst/>
                        <a:latin typeface="Times New Roman" panose="02020603050405020304" pitchFamily="18" charset="0"/>
                        <a:ea typeface="PMingLiU" panose="02020500000000000000" pitchFamily="18" charset="-120"/>
                      </a:endParaRPr>
                    </a:p>
                  </a:txBody>
                  <a:tcPr marL="37654" marR="37654" marT="7531" marB="0" anchor="b"/>
                </a:tc>
                <a:extLst>
                  <a:ext uri="{0D108BD9-81ED-4DB2-BD59-A6C34878D82A}">
                    <a16:rowId xmlns:a16="http://schemas.microsoft.com/office/drawing/2014/main" val="2074362931"/>
                  </a:ext>
                </a:extLst>
              </a:tr>
              <a:tr h="128023">
                <a:tc>
                  <a:txBody>
                    <a:bodyPr/>
                    <a:lstStyle/>
                    <a:p>
                      <a:pPr marL="0" marR="0" algn="ctr">
                        <a:lnSpc>
                          <a:spcPct val="106000"/>
                        </a:lnSpc>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380713038"/>
                  </a:ext>
                </a:extLst>
              </a:tr>
              <a:tr h="128023">
                <a:tc>
                  <a:txBody>
                    <a:bodyPr/>
                    <a:lstStyle/>
                    <a:p>
                      <a:pPr marL="0" marR="0" algn="ctr">
                        <a:lnSpc>
                          <a:spcPct val="106000"/>
                        </a:lnSpc>
                        <a:spcBef>
                          <a:spcPts val="0"/>
                        </a:spcBef>
                        <a:spcAft>
                          <a:spcPts val="0"/>
                        </a:spcAft>
                      </a:pPr>
                      <a:r>
                        <a:rPr lang="en-US" sz="800" kern="1200" dirty="0">
                          <a:solidFill>
                            <a:srgbClr val="FF0000"/>
                          </a:solidFill>
                          <a:effectLst/>
                        </a:rPr>
                        <a:t>2</a:t>
                      </a:r>
                      <a:endParaRPr lang="en-US" sz="900" dirty="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677237395"/>
                  </a:ext>
                </a:extLst>
              </a:tr>
              <a:tr h="128023">
                <a:tc>
                  <a:txBody>
                    <a:bodyPr/>
                    <a:lstStyle/>
                    <a:p>
                      <a:pPr marL="0" marR="0" algn="ctr">
                        <a:lnSpc>
                          <a:spcPct val="106000"/>
                        </a:lnSpc>
                        <a:spcBef>
                          <a:spcPts val="0"/>
                        </a:spcBef>
                        <a:spcAft>
                          <a:spcPts val="0"/>
                        </a:spcAft>
                      </a:pPr>
                      <a:r>
                        <a:rPr lang="en-US" sz="800" kern="1200">
                          <a:solidFill>
                            <a:srgbClr val="FF0000"/>
                          </a:solidFill>
                          <a:effectLst/>
                        </a:rPr>
                        <a:t>3</a:t>
                      </a:r>
                      <a:endParaRPr lang="en-US" sz="90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279559323"/>
                  </a:ext>
                </a:extLst>
              </a:tr>
              <a:tr h="128023">
                <a:tc>
                  <a:txBody>
                    <a:bodyPr/>
                    <a:lstStyle/>
                    <a:p>
                      <a:pPr marL="0" marR="0" algn="ctr">
                        <a:lnSpc>
                          <a:spcPct val="106000"/>
                        </a:lnSpc>
                        <a:spcBef>
                          <a:spcPts val="0"/>
                        </a:spcBef>
                        <a:spcAft>
                          <a:spcPts val="0"/>
                        </a:spcAft>
                      </a:pPr>
                      <a:r>
                        <a:rPr lang="en-US" sz="800" kern="1200" dirty="0">
                          <a:solidFill>
                            <a:srgbClr val="FF0000"/>
                          </a:solidFill>
                          <a:effectLst/>
                        </a:rPr>
                        <a:t>4</a:t>
                      </a:r>
                      <a:endParaRPr lang="en-US" sz="900" dirty="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748476891"/>
                  </a:ext>
                </a:extLst>
              </a:tr>
              <a:tr h="128023">
                <a:tc>
                  <a:txBody>
                    <a:bodyPr/>
                    <a:lstStyle/>
                    <a:p>
                      <a:pPr marL="0" marR="0" algn="ctr">
                        <a:lnSpc>
                          <a:spcPct val="106000"/>
                        </a:lnSpc>
                        <a:spcBef>
                          <a:spcPts val="0"/>
                        </a:spcBef>
                        <a:spcAft>
                          <a:spcPts val="0"/>
                        </a:spcAft>
                      </a:pPr>
                      <a:r>
                        <a:rPr lang="en-US" sz="800" kern="1200" dirty="0">
                          <a:solidFill>
                            <a:srgbClr val="FF0000"/>
                          </a:solidFill>
                          <a:effectLst/>
                        </a:rPr>
                        <a:t>5</a:t>
                      </a:r>
                      <a:endParaRPr lang="en-US" sz="900" dirty="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764832673"/>
                  </a:ext>
                </a:extLst>
              </a:tr>
              <a:tr h="128023">
                <a:tc>
                  <a:txBody>
                    <a:bodyPr/>
                    <a:lstStyle/>
                    <a:p>
                      <a:pPr marL="0" marR="0" algn="ctr">
                        <a:lnSpc>
                          <a:spcPct val="106000"/>
                        </a:lnSpc>
                        <a:spcBef>
                          <a:spcPts val="0"/>
                        </a:spcBef>
                        <a:spcAft>
                          <a:spcPts val="0"/>
                        </a:spcAft>
                      </a:pPr>
                      <a:r>
                        <a:rPr lang="en-US" sz="800" kern="1200" dirty="0">
                          <a:solidFill>
                            <a:srgbClr val="FF0000"/>
                          </a:solidFill>
                          <a:effectLst/>
                        </a:rPr>
                        <a:t>6</a:t>
                      </a:r>
                      <a:endParaRPr lang="en-US" sz="900" dirty="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0</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850155568"/>
                  </a:ext>
                </a:extLst>
              </a:tr>
              <a:tr h="128023">
                <a:tc>
                  <a:txBody>
                    <a:bodyPr/>
                    <a:lstStyle/>
                    <a:p>
                      <a:pPr marL="0" marR="0" algn="ctr">
                        <a:lnSpc>
                          <a:spcPct val="106000"/>
                        </a:lnSpc>
                        <a:spcBef>
                          <a:spcPts val="0"/>
                        </a:spcBef>
                        <a:spcAft>
                          <a:spcPts val="0"/>
                        </a:spcAft>
                      </a:pPr>
                      <a:r>
                        <a:rPr lang="en-US" sz="800" kern="1200" dirty="0">
                          <a:solidFill>
                            <a:srgbClr val="FF0000"/>
                          </a:solidFill>
                          <a:effectLst/>
                        </a:rPr>
                        <a:t>7</a:t>
                      </a:r>
                      <a:endParaRPr lang="en-US" sz="900" dirty="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dirty="0">
                          <a:solidFill>
                            <a:srgbClr val="FF0000"/>
                          </a:solidFill>
                          <a:effectLst/>
                        </a:rPr>
                        <a:t>0</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0</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rgbClr val="FF0000"/>
                          </a:solidFill>
                          <a:effectLst/>
                        </a:rPr>
                        <a:t>1</a:t>
                      </a:r>
                      <a:endParaRPr lang="en-US" sz="90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466249857"/>
                  </a:ext>
                </a:extLst>
              </a:tr>
              <a:tr h="128023">
                <a:tc>
                  <a:txBody>
                    <a:bodyPr/>
                    <a:lstStyle/>
                    <a:p>
                      <a:pPr marL="0" marR="0" algn="ctr">
                        <a:lnSpc>
                          <a:spcPct val="106000"/>
                        </a:lnSpc>
                        <a:spcBef>
                          <a:spcPts val="0"/>
                        </a:spcBef>
                        <a:spcAft>
                          <a:spcPts val="0"/>
                        </a:spcAft>
                      </a:pPr>
                      <a:r>
                        <a:rPr lang="en-US" sz="800" kern="1200">
                          <a:solidFill>
                            <a:srgbClr val="FF0000"/>
                          </a:solidFill>
                          <a:effectLst/>
                        </a:rPr>
                        <a:t>8</a:t>
                      </a:r>
                      <a:endParaRPr lang="en-US" sz="900">
                        <a:solidFill>
                          <a:srgbClr val="FF0000"/>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0</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rgbClr val="FF0000"/>
                          </a:solidFill>
                          <a:effectLst/>
                        </a:rPr>
                        <a:t>1</a:t>
                      </a:r>
                      <a:endParaRPr lang="en-US" sz="900" dirty="0">
                        <a:solidFill>
                          <a:srgbClr val="FF0000"/>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2381325058"/>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9</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bg2"/>
                          </a:solidFill>
                          <a:effectLst/>
                        </a:rPr>
                        <a:t>0</a:t>
                      </a:r>
                      <a:endParaRPr lang="en-US" sz="900" dirty="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bg2"/>
                          </a:solidFill>
                          <a:effectLst/>
                        </a:rPr>
                        <a:t>0</a:t>
                      </a:r>
                      <a:endParaRPr lang="en-US" sz="900" dirty="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2274054348"/>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10</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649896661"/>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11</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107168509"/>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12</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379335303"/>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13</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130814830"/>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14</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066663273"/>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15</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4271445755"/>
                  </a:ext>
                </a:extLst>
              </a:tr>
              <a:tr h="128023">
                <a:tc>
                  <a:txBody>
                    <a:bodyPr/>
                    <a:lstStyle/>
                    <a:p>
                      <a:pPr marL="0" marR="0" algn="ctr">
                        <a:lnSpc>
                          <a:spcPct val="106000"/>
                        </a:lnSpc>
                        <a:spcBef>
                          <a:spcPts val="0"/>
                        </a:spcBef>
                        <a:spcAft>
                          <a:spcPts val="0"/>
                        </a:spcAft>
                      </a:pPr>
                      <a:r>
                        <a:rPr lang="en-US" sz="800" kern="1200" dirty="0">
                          <a:solidFill>
                            <a:schemeClr val="bg2"/>
                          </a:solidFill>
                          <a:effectLst/>
                        </a:rPr>
                        <a:t>16</a:t>
                      </a:r>
                      <a:endParaRPr lang="en-US" sz="900" dirty="0">
                        <a:solidFill>
                          <a:schemeClr val="bg2"/>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bg2"/>
                          </a:solidFill>
                          <a:effectLst/>
                        </a:rPr>
                        <a:t>1</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bg2"/>
                          </a:solidFill>
                          <a:effectLst/>
                        </a:rPr>
                        <a:t>0</a:t>
                      </a:r>
                      <a:endParaRPr lang="en-US" sz="900" dirty="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bg2"/>
                          </a:solidFill>
                          <a:effectLst/>
                        </a:rPr>
                        <a:t>0</a:t>
                      </a:r>
                      <a:endParaRPr lang="en-US" sz="90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bg2"/>
                          </a:solidFill>
                          <a:effectLst/>
                        </a:rPr>
                        <a:t>0</a:t>
                      </a:r>
                      <a:endParaRPr lang="en-US" sz="900" dirty="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bg2"/>
                          </a:solidFill>
                          <a:effectLst/>
                        </a:rPr>
                        <a:t>1</a:t>
                      </a:r>
                      <a:endParaRPr lang="en-US" sz="900" dirty="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bg2"/>
                          </a:solidFill>
                          <a:effectLst/>
                        </a:rPr>
                        <a:t>0</a:t>
                      </a:r>
                      <a:endParaRPr lang="en-US" sz="900" dirty="0">
                        <a:solidFill>
                          <a:schemeClr val="bg2"/>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186461832"/>
                  </a:ext>
                </a:extLst>
              </a:tr>
              <a:tr h="128023">
                <a:tc>
                  <a:txBody>
                    <a:bodyPr/>
                    <a:lstStyle/>
                    <a:p>
                      <a:pPr marL="0" marR="0" algn="ctr">
                        <a:lnSpc>
                          <a:spcPct val="106000"/>
                        </a:lnSpc>
                        <a:spcBef>
                          <a:spcPts val="0"/>
                        </a:spcBef>
                        <a:spcAft>
                          <a:spcPts val="0"/>
                        </a:spcAft>
                      </a:pPr>
                      <a:r>
                        <a:rPr lang="en-US" sz="800" kern="1200" dirty="0">
                          <a:solidFill>
                            <a:schemeClr val="accent4">
                              <a:lumMod val="75000"/>
                            </a:schemeClr>
                          </a:solidFill>
                          <a:effectLst/>
                        </a:rPr>
                        <a:t>17</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825447311"/>
                  </a:ext>
                </a:extLst>
              </a:tr>
              <a:tr h="128023">
                <a:tc>
                  <a:txBody>
                    <a:bodyPr/>
                    <a:lstStyle/>
                    <a:p>
                      <a:pPr marL="0" marR="0" algn="ctr">
                        <a:lnSpc>
                          <a:spcPct val="106000"/>
                        </a:lnSpc>
                        <a:spcBef>
                          <a:spcPts val="0"/>
                        </a:spcBef>
                        <a:spcAft>
                          <a:spcPts val="0"/>
                        </a:spcAft>
                      </a:pPr>
                      <a:r>
                        <a:rPr lang="en-US" sz="800" kern="1200" dirty="0">
                          <a:solidFill>
                            <a:schemeClr val="accent4">
                              <a:lumMod val="75000"/>
                            </a:schemeClr>
                          </a:solidFill>
                          <a:effectLst/>
                        </a:rPr>
                        <a:t>18</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491969351"/>
                  </a:ext>
                </a:extLst>
              </a:tr>
              <a:tr h="128023">
                <a:tc>
                  <a:txBody>
                    <a:bodyPr/>
                    <a:lstStyle/>
                    <a:p>
                      <a:pPr marL="0" marR="0" algn="ctr">
                        <a:lnSpc>
                          <a:spcPct val="106000"/>
                        </a:lnSpc>
                        <a:spcBef>
                          <a:spcPts val="0"/>
                        </a:spcBef>
                        <a:spcAft>
                          <a:spcPts val="0"/>
                        </a:spcAft>
                      </a:pPr>
                      <a:r>
                        <a:rPr lang="en-US" sz="800" kern="1200" dirty="0">
                          <a:solidFill>
                            <a:schemeClr val="accent4">
                              <a:lumMod val="75000"/>
                            </a:schemeClr>
                          </a:solidFill>
                          <a:effectLst/>
                        </a:rPr>
                        <a:t>19</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294387053"/>
                  </a:ext>
                </a:extLst>
              </a:tr>
              <a:tr h="128023">
                <a:tc>
                  <a:txBody>
                    <a:bodyPr/>
                    <a:lstStyle/>
                    <a:p>
                      <a:pPr marL="0" marR="0" algn="ctr">
                        <a:lnSpc>
                          <a:spcPct val="106000"/>
                        </a:lnSpc>
                        <a:spcBef>
                          <a:spcPts val="0"/>
                        </a:spcBef>
                        <a:spcAft>
                          <a:spcPts val="0"/>
                        </a:spcAft>
                      </a:pPr>
                      <a:r>
                        <a:rPr lang="en-US" sz="800" kern="1200" dirty="0">
                          <a:solidFill>
                            <a:schemeClr val="accent4">
                              <a:lumMod val="75000"/>
                            </a:schemeClr>
                          </a:solidFill>
                          <a:effectLst/>
                        </a:rPr>
                        <a:t>20</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dirty="0">
                          <a:solidFill>
                            <a:schemeClr val="accent4">
                              <a:lumMod val="75000"/>
                            </a:schemeClr>
                          </a:solidFill>
                          <a:effectLst/>
                        </a:rPr>
                        <a:t>0</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074809691"/>
                  </a:ext>
                </a:extLst>
              </a:tr>
              <a:tr h="128023">
                <a:tc>
                  <a:txBody>
                    <a:bodyPr/>
                    <a:lstStyle/>
                    <a:p>
                      <a:pPr marL="0" marR="0" algn="ctr">
                        <a:lnSpc>
                          <a:spcPct val="106000"/>
                        </a:lnSpc>
                        <a:spcBef>
                          <a:spcPts val="0"/>
                        </a:spcBef>
                        <a:spcAft>
                          <a:spcPts val="0"/>
                        </a:spcAft>
                      </a:pPr>
                      <a:r>
                        <a:rPr lang="en-US" sz="800" kern="1200" dirty="0">
                          <a:solidFill>
                            <a:schemeClr val="accent4">
                              <a:lumMod val="75000"/>
                            </a:schemeClr>
                          </a:solidFill>
                          <a:effectLst/>
                        </a:rPr>
                        <a:t>21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652059304"/>
                  </a:ext>
                </a:extLst>
              </a:tr>
              <a:tr h="128023">
                <a:tc>
                  <a:txBody>
                    <a:bodyPr/>
                    <a:lstStyle/>
                    <a:p>
                      <a:pPr marL="0" marR="0" algn="ctr">
                        <a:lnSpc>
                          <a:spcPct val="106000"/>
                        </a:lnSpc>
                        <a:spcBef>
                          <a:spcPts val="0"/>
                        </a:spcBef>
                        <a:spcAft>
                          <a:spcPts val="0"/>
                        </a:spcAft>
                      </a:pPr>
                      <a:r>
                        <a:rPr lang="en-US" sz="800" kern="1200">
                          <a:solidFill>
                            <a:schemeClr val="accent4">
                              <a:lumMod val="75000"/>
                            </a:schemeClr>
                          </a:solidFill>
                          <a:effectLst/>
                        </a:rPr>
                        <a:t>22</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0</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548177758"/>
                  </a:ext>
                </a:extLst>
              </a:tr>
              <a:tr h="128023">
                <a:tc>
                  <a:txBody>
                    <a:bodyPr/>
                    <a:lstStyle/>
                    <a:p>
                      <a:pPr marL="0" marR="0" algn="ctr">
                        <a:lnSpc>
                          <a:spcPct val="106000"/>
                        </a:lnSpc>
                        <a:spcBef>
                          <a:spcPts val="0"/>
                        </a:spcBef>
                        <a:spcAft>
                          <a:spcPts val="0"/>
                        </a:spcAft>
                      </a:pPr>
                      <a:r>
                        <a:rPr lang="en-US" sz="800" kern="1200">
                          <a:solidFill>
                            <a:schemeClr val="accent4">
                              <a:lumMod val="75000"/>
                            </a:schemeClr>
                          </a:solidFill>
                          <a:effectLst/>
                        </a:rPr>
                        <a:t>23</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0</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072426301"/>
                  </a:ext>
                </a:extLst>
              </a:tr>
              <a:tr h="128023">
                <a:tc>
                  <a:txBody>
                    <a:bodyPr/>
                    <a:lstStyle/>
                    <a:p>
                      <a:pPr marL="0" marR="0" algn="ctr">
                        <a:lnSpc>
                          <a:spcPct val="106000"/>
                        </a:lnSpc>
                        <a:spcBef>
                          <a:spcPts val="0"/>
                        </a:spcBef>
                        <a:spcAft>
                          <a:spcPts val="0"/>
                        </a:spcAft>
                      </a:pPr>
                      <a:r>
                        <a:rPr lang="en-US" sz="800" kern="1200">
                          <a:solidFill>
                            <a:schemeClr val="accent4">
                              <a:lumMod val="75000"/>
                            </a:schemeClr>
                          </a:solidFill>
                          <a:effectLst/>
                        </a:rPr>
                        <a:t>24</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accent4">
                              <a:lumMod val="75000"/>
                            </a:schemeClr>
                          </a:solidFill>
                          <a:effectLst/>
                        </a:rPr>
                        <a:t>0</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accent4">
                              <a:lumMod val="75000"/>
                            </a:schemeClr>
                          </a:solidFill>
                          <a:effectLst/>
                        </a:rPr>
                        <a:t>1</a:t>
                      </a:r>
                      <a:endParaRPr lang="en-US" sz="90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accent4">
                              <a:lumMod val="75000"/>
                            </a:schemeClr>
                          </a:solidFill>
                          <a:effectLst/>
                        </a:rPr>
                        <a:t>1</a:t>
                      </a:r>
                      <a:endParaRPr lang="en-US" sz="900" dirty="0">
                        <a:solidFill>
                          <a:schemeClr val="accent4">
                            <a:lumMod val="75000"/>
                          </a:schemeClr>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16813478"/>
                  </a:ext>
                </a:extLst>
              </a:tr>
              <a:tr h="128023">
                <a:tc>
                  <a:txBody>
                    <a:bodyPr/>
                    <a:lstStyle/>
                    <a:p>
                      <a:pPr marL="0" marR="0" algn="ctr">
                        <a:lnSpc>
                          <a:spcPct val="106000"/>
                        </a:lnSpc>
                        <a:spcBef>
                          <a:spcPts val="0"/>
                        </a:spcBef>
                        <a:spcAft>
                          <a:spcPts val="0"/>
                        </a:spcAft>
                      </a:pPr>
                      <a:r>
                        <a:rPr lang="en-US" sz="800" kern="1200" dirty="0">
                          <a:solidFill>
                            <a:schemeClr val="tx1"/>
                          </a:solidFill>
                          <a:effectLst/>
                        </a:rPr>
                        <a:t>25</a:t>
                      </a:r>
                      <a:endParaRPr lang="en-US" sz="900" dirty="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449371926"/>
                  </a:ext>
                </a:extLst>
              </a:tr>
              <a:tr h="128023">
                <a:tc>
                  <a:txBody>
                    <a:bodyPr/>
                    <a:lstStyle/>
                    <a:p>
                      <a:pPr marL="0" marR="0" algn="ctr">
                        <a:lnSpc>
                          <a:spcPct val="106000"/>
                        </a:lnSpc>
                        <a:spcBef>
                          <a:spcPts val="0"/>
                        </a:spcBef>
                        <a:spcAft>
                          <a:spcPts val="0"/>
                        </a:spcAft>
                      </a:pPr>
                      <a:r>
                        <a:rPr lang="en-US" sz="800" kern="1200" dirty="0">
                          <a:solidFill>
                            <a:schemeClr val="tx1"/>
                          </a:solidFill>
                          <a:effectLst/>
                        </a:rPr>
                        <a:t>26</a:t>
                      </a:r>
                      <a:endParaRPr lang="en-US" sz="900" dirty="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2846629309"/>
                  </a:ext>
                </a:extLst>
              </a:tr>
              <a:tr h="128023">
                <a:tc>
                  <a:txBody>
                    <a:bodyPr/>
                    <a:lstStyle/>
                    <a:p>
                      <a:pPr marL="0" marR="0" algn="ctr">
                        <a:lnSpc>
                          <a:spcPct val="106000"/>
                        </a:lnSpc>
                        <a:spcBef>
                          <a:spcPts val="0"/>
                        </a:spcBef>
                        <a:spcAft>
                          <a:spcPts val="0"/>
                        </a:spcAft>
                      </a:pPr>
                      <a:r>
                        <a:rPr lang="en-US" sz="800" kern="1200" dirty="0">
                          <a:solidFill>
                            <a:schemeClr val="tx1"/>
                          </a:solidFill>
                          <a:effectLst/>
                        </a:rPr>
                        <a:t>27</a:t>
                      </a:r>
                      <a:endParaRPr lang="en-US" sz="900" dirty="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812505363"/>
                  </a:ext>
                </a:extLst>
              </a:tr>
              <a:tr h="128023">
                <a:tc>
                  <a:txBody>
                    <a:bodyPr/>
                    <a:lstStyle/>
                    <a:p>
                      <a:pPr marL="0" marR="0" algn="ctr">
                        <a:lnSpc>
                          <a:spcPct val="106000"/>
                        </a:lnSpc>
                        <a:spcBef>
                          <a:spcPts val="0"/>
                        </a:spcBef>
                        <a:spcAft>
                          <a:spcPts val="0"/>
                        </a:spcAft>
                      </a:pPr>
                      <a:r>
                        <a:rPr lang="en-US" sz="800" kern="1200" dirty="0">
                          <a:solidFill>
                            <a:schemeClr val="tx1"/>
                          </a:solidFill>
                          <a:effectLst/>
                        </a:rPr>
                        <a:t>28</a:t>
                      </a:r>
                      <a:endParaRPr lang="en-US" sz="900" dirty="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104538105"/>
                  </a:ext>
                </a:extLst>
              </a:tr>
              <a:tr h="128023">
                <a:tc>
                  <a:txBody>
                    <a:bodyPr/>
                    <a:lstStyle/>
                    <a:p>
                      <a:pPr marL="0" marR="0" algn="ctr">
                        <a:lnSpc>
                          <a:spcPct val="106000"/>
                        </a:lnSpc>
                        <a:spcBef>
                          <a:spcPts val="0"/>
                        </a:spcBef>
                        <a:spcAft>
                          <a:spcPts val="0"/>
                        </a:spcAft>
                      </a:pPr>
                      <a:r>
                        <a:rPr lang="en-US" sz="800" kern="1200" dirty="0">
                          <a:solidFill>
                            <a:schemeClr val="tx1"/>
                          </a:solidFill>
                          <a:effectLst/>
                        </a:rPr>
                        <a:t>29</a:t>
                      </a:r>
                      <a:endParaRPr lang="en-US" sz="900" dirty="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542618531"/>
                  </a:ext>
                </a:extLst>
              </a:tr>
              <a:tr h="128023">
                <a:tc>
                  <a:txBody>
                    <a:bodyPr/>
                    <a:lstStyle/>
                    <a:p>
                      <a:pPr marL="0" marR="0" algn="ctr">
                        <a:lnSpc>
                          <a:spcPct val="106000"/>
                        </a:lnSpc>
                        <a:spcBef>
                          <a:spcPts val="0"/>
                        </a:spcBef>
                        <a:spcAft>
                          <a:spcPts val="0"/>
                        </a:spcAft>
                      </a:pPr>
                      <a:r>
                        <a:rPr lang="en-US" sz="800" kern="1200">
                          <a:solidFill>
                            <a:schemeClr val="tx1"/>
                          </a:solidFill>
                          <a:effectLst/>
                        </a:rPr>
                        <a:t>30</a:t>
                      </a:r>
                      <a:endParaRPr lang="en-US" sz="90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dirty="0">
                          <a:solidFill>
                            <a:schemeClr val="tx1"/>
                          </a:solidFill>
                          <a:effectLst/>
                        </a:rPr>
                        <a:t>0</a:t>
                      </a:r>
                      <a:endParaRPr lang="en-US" sz="900" dirty="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1398477432"/>
                  </a:ext>
                </a:extLst>
              </a:tr>
              <a:tr h="128023">
                <a:tc>
                  <a:txBody>
                    <a:bodyPr/>
                    <a:lstStyle/>
                    <a:p>
                      <a:pPr marL="0" marR="0" algn="ctr">
                        <a:lnSpc>
                          <a:spcPct val="106000"/>
                        </a:lnSpc>
                        <a:spcBef>
                          <a:spcPts val="0"/>
                        </a:spcBef>
                        <a:spcAft>
                          <a:spcPts val="0"/>
                        </a:spcAft>
                      </a:pPr>
                      <a:r>
                        <a:rPr lang="en-US" sz="800" kern="1200">
                          <a:solidFill>
                            <a:schemeClr val="tx1"/>
                          </a:solidFill>
                          <a:effectLst/>
                        </a:rPr>
                        <a:t>31</a:t>
                      </a:r>
                      <a:endParaRPr lang="en-US" sz="90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tx1"/>
                          </a:solidFill>
                          <a:effectLst/>
                        </a:rPr>
                        <a:t>0</a:t>
                      </a:r>
                      <a:endParaRPr lang="en-US" sz="900" dirty="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1</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3107457822"/>
                  </a:ext>
                </a:extLst>
              </a:tr>
              <a:tr h="128023">
                <a:tc>
                  <a:txBody>
                    <a:bodyPr/>
                    <a:lstStyle/>
                    <a:p>
                      <a:pPr marL="0" marR="0" algn="ctr">
                        <a:lnSpc>
                          <a:spcPct val="106000"/>
                        </a:lnSpc>
                        <a:spcBef>
                          <a:spcPts val="0"/>
                        </a:spcBef>
                        <a:spcAft>
                          <a:spcPts val="0"/>
                        </a:spcAft>
                      </a:pPr>
                      <a:r>
                        <a:rPr lang="en-US" sz="800" kern="1200">
                          <a:solidFill>
                            <a:schemeClr val="tx1"/>
                          </a:solidFill>
                          <a:effectLst/>
                        </a:rPr>
                        <a:t>32</a:t>
                      </a:r>
                      <a:endParaRPr lang="en-US" sz="900">
                        <a:solidFill>
                          <a:schemeClr val="tx1"/>
                        </a:solidFill>
                        <a:effectLst/>
                        <a:latin typeface="Times New Roman" panose="02020603050405020304" pitchFamily="18" charset="0"/>
                        <a:ea typeface="PMingLiU" panose="02020500000000000000" pitchFamily="18" charset="-120"/>
                      </a:endParaRPr>
                    </a:p>
                  </a:txBody>
                  <a:tcPr marL="37654" marR="37654" marT="7531" marB="0"/>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a:solidFill>
                            <a:schemeClr val="tx1"/>
                          </a:solidFill>
                          <a:effectLst/>
                        </a:rPr>
                        <a:t>0</a:t>
                      </a:r>
                      <a:endParaRPr lang="en-US" sz="90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tx1"/>
                          </a:solidFill>
                          <a:effectLst/>
                        </a:rPr>
                        <a:t>1</a:t>
                      </a:r>
                      <a:endParaRPr lang="en-US" sz="900" dirty="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tx1"/>
                          </a:solidFill>
                          <a:effectLst/>
                        </a:rPr>
                        <a:t>1</a:t>
                      </a:r>
                      <a:endParaRPr lang="en-US" sz="900" dirty="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tx1"/>
                          </a:solidFill>
                          <a:effectLst/>
                        </a:rPr>
                        <a:t>0</a:t>
                      </a:r>
                      <a:endParaRPr lang="en-US" sz="900" dirty="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tc>
                  <a:txBody>
                    <a:bodyPr/>
                    <a:lstStyle/>
                    <a:p>
                      <a:pPr marL="0" marR="0" algn="ctr" fontAlgn="b">
                        <a:spcBef>
                          <a:spcPts val="0"/>
                        </a:spcBef>
                        <a:spcAft>
                          <a:spcPts val="0"/>
                        </a:spcAft>
                      </a:pPr>
                      <a:r>
                        <a:rPr lang="en-US" sz="800" kern="1200" dirty="0">
                          <a:solidFill>
                            <a:schemeClr val="tx1"/>
                          </a:solidFill>
                          <a:effectLst/>
                        </a:rPr>
                        <a:t>0</a:t>
                      </a:r>
                      <a:endParaRPr lang="en-US" sz="900" dirty="0">
                        <a:solidFill>
                          <a:schemeClr val="tx1"/>
                        </a:solidFill>
                        <a:effectLst/>
                        <a:latin typeface="Times New Roman" panose="02020603050405020304" pitchFamily="18" charset="0"/>
                        <a:ea typeface="PMingLiU" panose="02020500000000000000" pitchFamily="18" charset="-120"/>
                      </a:endParaRPr>
                    </a:p>
                  </a:txBody>
                  <a:tcPr marL="7531" marR="7531" marT="7531" marB="0" anchor="b"/>
                </a:tc>
                <a:extLst>
                  <a:ext uri="{0D108BD9-81ED-4DB2-BD59-A6C34878D82A}">
                    <a16:rowId xmlns:a16="http://schemas.microsoft.com/office/drawing/2014/main" val="720913809"/>
                  </a:ext>
                </a:extLst>
              </a:tr>
            </a:tbl>
          </a:graphicData>
        </a:graphic>
      </p:graphicFrame>
    </p:spTree>
    <p:extLst>
      <p:ext uri="{BB962C8B-B14F-4D97-AF65-F5344CB8AC3E}">
        <p14:creationId xmlns:p14="http://schemas.microsoft.com/office/powerpoint/2010/main" val="30832641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C7D48-F172-8185-B292-939225CBADF4}"/>
              </a:ext>
            </a:extLst>
          </p:cNvPr>
          <p:cNvSpPr>
            <a:spLocks noGrp="1"/>
          </p:cNvSpPr>
          <p:nvPr>
            <p:ph type="title"/>
          </p:nvPr>
        </p:nvSpPr>
        <p:spPr/>
        <p:txBody>
          <a:bodyPr/>
          <a:lstStyle/>
          <a:p>
            <a:pPr algn="ctr"/>
            <a:r>
              <a:rPr lang="en-US" dirty="0"/>
              <a:t>Support vector configuration histogram for the two-pump system</a:t>
            </a:r>
          </a:p>
        </p:txBody>
      </p:sp>
      <p:pic>
        <p:nvPicPr>
          <p:cNvPr id="4" name="Content Placeholder 3">
            <a:extLst>
              <a:ext uri="{FF2B5EF4-FFF2-40B4-BE49-F238E27FC236}">
                <a16:creationId xmlns:a16="http://schemas.microsoft.com/office/drawing/2014/main" id="{318005DB-9ED2-579C-7BED-70824B576639}"/>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551312" y="1725613"/>
            <a:ext cx="7614839" cy="4351337"/>
          </a:xfrm>
          <a:prstGeom prst="rect">
            <a:avLst/>
          </a:prstGeom>
          <a:noFill/>
          <a:ln>
            <a:noFill/>
          </a:ln>
        </p:spPr>
      </p:pic>
    </p:spTree>
    <p:extLst>
      <p:ext uri="{BB962C8B-B14F-4D97-AF65-F5344CB8AC3E}">
        <p14:creationId xmlns:p14="http://schemas.microsoft.com/office/powerpoint/2010/main" val="1531641662"/>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INL 2020">
  <a:themeElements>
    <a:clrScheme name="INL 2020">
      <a:dk1>
        <a:srgbClr val="000000"/>
      </a:dk1>
      <a:lt1>
        <a:srgbClr val="FFFFFF"/>
      </a:lt1>
      <a:dk2>
        <a:srgbClr val="06509D"/>
      </a:dk2>
      <a:lt2>
        <a:srgbClr val="2CA8E1"/>
      </a:lt2>
      <a:accent1>
        <a:srgbClr val="8EC423"/>
      </a:accent1>
      <a:accent2>
        <a:srgbClr val="2CA8E1"/>
      </a:accent2>
      <a:accent3>
        <a:srgbClr val="832369"/>
      </a:accent3>
      <a:accent4>
        <a:srgbClr val="CF1D4C"/>
      </a:accent4>
      <a:accent5>
        <a:srgbClr val="F78E20"/>
      </a:accent5>
      <a:accent6>
        <a:srgbClr val="59595C"/>
      </a:accent6>
      <a:hlink>
        <a:srgbClr val="7F7F7F"/>
      </a:hlink>
      <a:folHlink>
        <a:srgbClr val="954F72"/>
      </a:folHlink>
    </a:clrScheme>
    <a:fontScheme name="Arial">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1346</TotalTime>
  <Words>1698</Words>
  <Application>Microsoft Office PowerPoint</Application>
  <PresentationFormat>Widescreen</PresentationFormat>
  <Paragraphs>695</Paragraphs>
  <Slides>11</Slides>
  <Notes>2</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11</vt:i4>
      </vt:variant>
    </vt:vector>
  </HeadingPairs>
  <TitlesOfParts>
    <vt:vector size="17" baseType="lpstr">
      <vt:lpstr>Arial</vt:lpstr>
      <vt:lpstr>Calibri</vt:lpstr>
      <vt:lpstr>Times</vt:lpstr>
      <vt:lpstr>Times New Roman</vt:lpstr>
      <vt:lpstr>Default Design</vt:lpstr>
      <vt:lpstr>INL 2020</vt:lpstr>
      <vt:lpstr>Support Vector Analysis for Computational Risk Assessment, Decision Making, and Vulnerability Discovery in Complex Systems </vt:lpstr>
      <vt:lpstr>Project Objective: Automate the discovery of vulnerabilities in complex systems via machine learning and fault tree analysis </vt:lpstr>
      <vt:lpstr>Research methodology – fault trees </vt:lpstr>
      <vt:lpstr>Research methodology – fault trees</vt:lpstr>
      <vt:lpstr>Fault tree rewiring  </vt:lpstr>
      <vt:lpstr>Research methodology – support vector machines</vt:lpstr>
      <vt:lpstr>Truth tables</vt:lpstr>
      <vt:lpstr>All possible configurations for the two-pump system—the logical gates are coded OR = 1 and AND = 0</vt:lpstr>
      <vt:lpstr>Support vector configuration histogram for the two-pump system</vt:lpstr>
      <vt:lpstr>SVM analysis of the Boolean expression A&amp;B|C|D&amp;E|F&amp;G|J&amp;K</vt:lpstr>
      <vt:lpstr>Conclusions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 Vector Analysis for Computational Risk Assessment, Decision Making, and Vulnerability Discovery in Complex Systems</dc:title>
  <dc:creator>Andrei Gribok</dc:creator>
  <cp:lastModifiedBy>Andrei Gribok</cp:lastModifiedBy>
  <cp:revision>9</cp:revision>
  <dcterms:created xsi:type="dcterms:W3CDTF">2022-06-09T19:25:47Z</dcterms:created>
  <dcterms:modified xsi:type="dcterms:W3CDTF">2022-06-23T14:21:58Z</dcterms:modified>
</cp:coreProperties>
</file>