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5"/>
  </p:notesMasterIdLst>
  <p:sldIdLst>
    <p:sldId id="583" r:id="rId2"/>
    <p:sldId id="671" r:id="rId3"/>
    <p:sldId id="670" r:id="rId4"/>
    <p:sldId id="672" r:id="rId5"/>
    <p:sldId id="257" r:id="rId6"/>
    <p:sldId id="587" r:id="rId7"/>
    <p:sldId id="673" r:id="rId8"/>
    <p:sldId id="491" r:id="rId9"/>
    <p:sldId id="588" r:id="rId10"/>
    <p:sldId id="676" r:id="rId11"/>
    <p:sldId id="682" r:id="rId12"/>
    <p:sldId id="677" r:id="rId13"/>
    <p:sldId id="678" r:id="rId14"/>
    <p:sldId id="674" r:id="rId15"/>
    <p:sldId id="675" r:id="rId16"/>
    <p:sldId id="590" r:id="rId17"/>
    <p:sldId id="679" r:id="rId18"/>
    <p:sldId id="683" r:id="rId19"/>
    <p:sldId id="684" r:id="rId20"/>
    <p:sldId id="685" r:id="rId21"/>
    <p:sldId id="688" r:id="rId22"/>
    <p:sldId id="686" r:id="rId23"/>
    <p:sldId id="689" r:id="rId2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3300"/>
    <a:srgbClr val="99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681" autoAdjust="0"/>
    <p:restoredTop sz="86170" autoAdjust="0"/>
  </p:normalViewPr>
  <p:slideViewPr>
    <p:cSldViewPr snapToGrid="0">
      <p:cViewPr varScale="1">
        <p:scale>
          <a:sx n="99" d="100"/>
          <a:sy n="99" d="100"/>
        </p:scale>
        <p:origin x="1830"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7229CA8-C759-425D-9F78-5DE9542268A6}" type="datetimeFigureOut">
              <a:rPr lang="en-US" smtClean="0"/>
              <a:t>6/15/2022</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29DA0E3-389A-461F-8B5D-BA98179A2B91}" type="slidenum">
              <a:rPr lang="en-US" smtClean="0"/>
              <a:t>‹#›</a:t>
            </a:fld>
            <a:endParaRPr lang="en-US"/>
          </a:p>
        </p:txBody>
      </p:sp>
    </p:spTree>
    <p:extLst>
      <p:ext uri="{BB962C8B-B14F-4D97-AF65-F5344CB8AC3E}">
        <p14:creationId xmlns:p14="http://schemas.microsoft.com/office/powerpoint/2010/main" val="2485895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0165DDB-3A73-4671-9FEB-E7923A245736}" type="slidenum">
              <a:rPr lang="en-US" smtClean="0"/>
              <a:t>1</a:t>
            </a:fld>
            <a:endParaRPr lang="en-US"/>
          </a:p>
        </p:txBody>
      </p:sp>
    </p:spTree>
    <p:extLst>
      <p:ext uri="{BB962C8B-B14F-4D97-AF65-F5344CB8AC3E}">
        <p14:creationId xmlns:p14="http://schemas.microsoft.com/office/powerpoint/2010/main" val="41040944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Main takeaway: CFMs are applicable</a:t>
            </a:r>
          </a:p>
          <a:p>
            <a:pPr marL="171450" indent="-171450">
              <a:buFontTx/>
              <a:buChar char="-"/>
            </a:pPr>
            <a:r>
              <a:rPr lang="en-US" dirty="0"/>
              <a:t>Need for a fourth Action CFM</a:t>
            </a:r>
          </a:p>
          <a:p>
            <a:pPr marL="628650" lvl="1" indent="-171450">
              <a:buFontTx/>
              <a:buChar char="-"/>
            </a:pPr>
            <a:r>
              <a:rPr lang="en-US" dirty="0"/>
              <a:t>Potential need for more CFMs to consider everything</a:t>
            </a:r>
          </a:p>
          <a:p>
            <a:pPr marL="171450" lvl="0" indent="-171450">
              <a:buFontTx/>
              <a:buChar char="-"/>
            </a:pPr>
            <a:r>
              <a:rPr lang="en-US" dirty="0"/>
              <a:t>Out of 26 total HFEs; 42 total CFMs</a:t>
            </a:r>
          </a:p>
          <a:p>
            <a:pPr marL="171450" lvl="0" indent="-171450">
              <a:buFontTx/>
              <a:buChar char="-"/>
            </a:pPr>
            <a:r>
              <a:rPr lang="en-US" dirty="0"/>
              <a:t>Relate the condensed CFM table to the second pie chart</a:t>
            </a:r>
          </a:p>
          <a:p>
            <a:pPr marL="171450" lvl="0" indent="-171450">
              <a:buFontTx/>
              <a:buChar char="-"/>
            </a:pPr>
            <a:endParaRPr lang="en-US" dirty="0"/>
          </a:p>
        </p:txBody>
      </p:sp>
      <p:sp>
        <p:nvSpPr>
          <p:cNvPr id="4" name="Slide Number Placeholder 3"/>
          <p:cNvSpPr>
            <a:spLocks noGrp="1"/>
          </p:cNvSpPr>
          <p:nvPr>
            <p:ph type="sldNum" sz="quarter" idx="5"/>
          </p:nvPr>
        </p:nvSpPr>
        <p:spPr/>
        <p:txBody>
          <a:bodyPr/>
          <a:lstStyle/>
          <a:p>
            <a:fld id="{A29DA0E3-389A-461F-8B5D-BA98179A2B91}" type="slidenum">
              <a:rPr lang="en-US" smtClean="0"/>
              <a:t>13</a:t>
            </a:fld>
            <a:endParaRPr lang="en-US"/>
          </a:p>
        </p:txBody>
      </p:sp>
    </p:spTree>
    <p:extLst>
      <p:ext uri="{BB962C8B-B14F-4D97-AF65-F5344CB8AC3E}">
        <p14:creationId xmlns:p14="http://schemas.microsoft.com/office/powerpoint/2010/main" val="8312468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29DA0E3-389A-461F-8B5D-BA98179A2B91}" type="slidenum">
              <a:rPr lang="en-US" smtClean="0"/>
              <a:t>14</a:t>
            </a:fld>
            <a:endParaRPr lang="en-US"/>
          </a:p>
        </p:txBody>
      </p:sp>
    </p:spTree>
    <p:extLst>
      <p:ext uri="{BB962C8B-B14F-4D97-AF65-F5344CB8AC3E}">
        <p14:creationId xmlns:p14="http://schemas.microsoft.com/office/powerpoint/2010/main" val="12056836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We’re conducting two main research activities that feed into an applied activities to impact codes and standards.</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This  arrangement is in line with our program focus on identifying R&amp;D needs, performing high-priority R&amp;D, and impacting codes and standards.</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Three pieces: Developing the methods, developing scientific models, and piloting</a:t>
            </a:r>
            <a:r>
              <a:rPr lang="en-US" baseline="0" dirty="0"/>
              <a:t> the application of the methods and models.</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848171C-348E-44E4-92A1-75C0EC2BF5F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154198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Status of SPAR-H as a first or second generation method?</a:t>
            </a:r>
          </a:p>
        </p:txBody>
      </p:sp>
      <p:sp>
        <p:nvSpPr>
          <p:cNvPr id="4" name="Slide Number Placeholder 3"/>
          <p:cNvSpPr>
            <a:spLocks noGrp="1"/>
          </p:cNvSpPr>
          <p:nvPr>
            <p:ph type="sldNum" sz="quarter" idx="5"/>
          </p:nvPr>
        </p:nvSpPr>
        <p:spPr/>
        <p:txBody>
          <a:bodyPr/>
          <a:lstStyle/>
          <a:p>
            <a:fld id="{A29DA0E3-389A-461F-8B5D-BA98179A2B91}" type="slidenum">
              <a:rPr lang="en-US" smtClean="0"/>
              <a:t>4</a:t>
            </a:fld>
            <a:endParaRPr lang="en-US"/>
          </a:p>
        </p:txBody>
      </p:sp>
    </p:spTree>
    <p:extLst>
      <p:ext uri="{BB962C8B-B14F-4D97-AF65-F5344CB8AC3E}">
        <p14:creationId xmlns:p14="http://schemas.microsoft.com/office/powerpoint/2010/main" val="1110146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sz="1200" b="0" i="0" u="none" strike="noStrike" kern="1200" baseline="0" dirty="0">
                <a:solidFill>
                  <a:schemeClr val="tx1"/>
                </a:solidFill>
                <a:latin typeface="+mn-lt"/>
                <a:ea typeface="+mn-ea"/>
                <a:cs typeface="+mn-cs"/>
              </a:rPr>
              <a:t>Nested structure: For example, when gathering information, the operator must first recognize the incoming information (I-in-I), decide how to process the information (D-in-I), and passing this information to their decision-making strategy (A-in-I).</a:t>
            </a:r>
          </a:p>
        </p:txBody>
      </p:sp>
      <p:sp>
        <p:nvSpPr>
          <p:cNvPr id="4" name="Slide Number Placeholder 3"/>
          <p:cNvSpPr>
            <a:spLocks noGrp="1"/>
          </p:cNvSpPr>
          <p:nvPr>
            <p:ph type="sldNum" sz="quarter" idx="5"/>
          </p:nvPr>
        </p:nvSpPr>
        <p:spPr/>
        <p:txBody>
          <a:bodyPr/>
          <a:lstStyle/>
          <a:p>
            <a:fld id="{A29DA0E3-389A-461F-8B5D-BA98179A2B91}" type="slidenum">
              <a:rPr lang="en-US" smtClean="0"/>
              <a:t>6</a:t>
            </a:fld>
            <a:endParaRPr lang="en-US"/>
          </a:p>
        </p:txBody>
      </p:sp>
    </p:spTree>
    <p:extLst>
      <p:ext uri="{BB962C8B-B14F-4D97-AF65-F5344CB8AC3E}">
        <p14:creationId xmlns:p14="http://schemas.microsoft.com/office/powerpoint/2010/main" val="1847472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sz="1200" b="0" i="0" u="none" strike="noStrike" kern="1200" baseline="0" dirty="0">
                <a:solidFill>
                  <a:schemeClr val="tx1"/>
                </a:solidFill>
                <a:latin typeface="+mn-lt"/>
                <a:ea typeface="+mn-ea"/>
                <a:cs typeface="+mn-cs"/>
              </a:rPr>
              <a:t>Mention BN component but outside scope</a:t>
            </a:r>
          </a:p>
        </p:txBody>
      </p:sp>
      <p:sp>
        <p:nvSpPr>
          <p:cNvPr id="4" name="Slide Number Placeholder 3"/>
          <p:cNvSpPr>
            <a:spLocks noGrp="1"/>
          </p:cNvSpPr>
          <p:nvPr>
            <p:ph type="sldNum" sz="quarter" idx="5"/>
          </p:nvPr>
        </p:nvSpPr>
        <p:spPr/>
        <p:txBody>
          <a:bodyPr/>
          <a:lstStyle/>
          <a:p>
            <a:fld id="{A29DA0E3-389A-461F-8B5D-BA98179A2B91}" type="slidenum">
              <a:rPr lang="en-US" smtClean="0"/>
              <a:t>7</a:t>
            </a:fld>
            <a:endParaRPr lang="en-US"/>
          </a:p>
        </p:txBody>
      </p:sp>
    </p:spTree>
    <p:extLst>
      <p:ext uri="{BB962C8B-B14F-4D97-AF65-F5344CB8AC3E}">
        <p14:creationId xmlns:p14="http://schemas.microsoft.com/office/powerpoint/2010/main" val="13863677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Notes on how the task decomposition was obtained:</a:t>
            </a:r>
          </a:p>
          <a:p>
            <a:pPr marL="171450" indent="-171450">
              <a:buFontTx/>
              <a:buChar char="-"/>
            </a:pPr>
            <a:r>
              <a:rPr lang="en-US" dirty="0"/>
              <a:t>Simple HTA down to specific actions- however, any more granular and it would become site specific</a:t>
            </a:r>
          </a:p>
          <a:p>
            <a:pPr marL="171450" indent="-171450">
              <a:buFontTx/>
              <a:buChar char="-"/>
            </a:pPr>
            <a:r>
              <a:rPr lang="en-US" dirty="0"/>
              <a:t>Goal of this HTA was to assess environmental conditions, NOT estimate HEPs or identify an individual’s errors</a:t>
            </a:r>
          </a:p>
          <a:p>
            <a:pPr marL="171450" indent="-171450">
              <a:buFontTx/>
              <a:buChar char="-"/>
            </a:pPr>
            <a:r>
              <a:rPr lang="en-US" dirty="0"/>
              <a:t>Identified manual actions via NRC staff assessments and five plant-specific flood protection procedures</a:t>
            </a:r>
          </a:p>
          <a:p>
            <a:pPr marL="171450" indent="-171450">
              <a:buFontTx/>
              <a:buChar char="-"/>
            </a:pPr>
            <a:r>
              <a:rPr lang="en-US" dirty="0"/>
              <a:t>Although tasks usually decomposed to the point where prob*cost of error would be very small, this is slightly coarser</a:t>
            </a:r>
          </a:p>
          <a:p>
            <a:pPr marL="171450" indent="-171450">
              <a:buFontTx/>
              <a:buChar char="-"/>
            </a:pPr>
            <a:r>
              <a:rPr lang="en-US" dirty="0"/>
              <a:t>Using research team group discussion and consensus building</a:t>
            </a:r>
          </a:p>
          <a:p>
            <a:pPr marL="171450" indent="-171450">
              <a:buFontTx/>
              <a:buChar cha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We’ll focus on the task decomposition for “Installing a portable pump” in this paper.</a:t>
            </a:r>
          </a:p>
          <a:p>
            <a:pPr marL="0" indent="0">
              <a:buFontTx/>
              <a:buNone/>
            </a:pPr>
            <a:endParaRPr lang="en-US" dirty="0"/>
          </a:p>
          <a:p>
            <a:r>
              <a:rPr lang="en-US" dirty="0"/>
              <a:t>Task decomposition includes:</a:t>
            </a:r>
          </a:p>
          <a:p>
            <a:pPr lvl="1"/>
            <a:r>
              <a:rPr lang="en-US" dirty="0"/>
              <a:t>Specific action</a:t>
            </a:r>
          </a:p>
          <a:p>
            <a:pPr lvl="1"/>
            <a:r>
              <a:rPr lang="en-US" dirty="0"/>
              <a:t>Degree of sheltering</a:t>
            </a:r>
          </a:p>
          <a:p>
            <a:pPr lvl="1"/>
            <a:r>
              <a:rPr lang="en-US" dirty="0"/>
              <a:t>Location</a:t>
            </a:r>
          </a:p>
          <a:p>
            <a:pPr lvl="1"/>
            <a:r>
              <a:rPr lang="en-US" dirty="0"/>
              <a:t>Comments on task content</a:t>
            </a:r>
          </a:p>
        </p:txBody>
      </p:sp>
      <p:sp>
        <p:nvSpPr>
          <p:cNvPr id="4" name="Slide Number Placeholder 3"/>
          <p:cNvSpPr>
            <a:spLocks noGrp="1"/>
          </p:cNvSpPr>
          <p:nvPr>
            <p:ph type="sldNum" sz="quarter" idx="5"/>
          </p:nvPr>
        </p:nvSpPr>
        <p:spPr/>
        <p:txBody>
          <a:bodyPr/>
          <a:lstStyle/>
          <a:p>
            <a:fld id="{A29DA0E3-389A-461F-8B5D-BA98179A2B91}" type="slidenum">
              <a:rPr lang="en-US" smtClean="0"/>
              <a:t>8</a:t>
            </a:fld>
            <a:endParaRPr lang="en-US"/>
          </a:p>
        </p:txBody>
      </p:sp>
    </p:spTree>
    <p:extLst>
      <p:ext uri="{BB962C8B-B14F-4D97-AF65-F5344CB8AC3E}">
        <p14:creationId xmlns:p14="http://schemas.microsoft.com/office/powerpoint/2010/main" val="6123224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Covers three </a:t>
            </a:r>
            <a:r>
              <a:rPr lang="en-US" dirty="0" err="1"/>
              <a:t>macrocognitive</a:t>
            </a:r>
            <a:r>
              <a:rPr lang="en-US" dirty="0"/>
              <a:t> phases- Information Decision Action</a:t>
            </a:r>
          </a:p>
        </p:txBody>
      </p:sp>
      <p:sp>
        <p:nvSpPr>
          <p:cNvPr id="4" name="Slide Number Placeholder 3"/>
          <p:cNvSpPr>
            <a:spLocks noGrp="1"/>
          </p:cNvSpPr>
          <p:nvPr>
            <p:ph type="sldNum" sz="quarter" idx="5"/>
          </p:nvPr>
        </p:nvSpPr>
        <p:spPr/>
        <p:txBody>
          <a:bodyPr/>
          <a:lstStyle/>
          <a:p>
            <a:fld id="{A29DA0E3-389A-461F-8B5D-BA98179A2B91}" type="slidenum">
              <a:rPr lang="en-US" smtClean="0"/>
              <a:t>9</a:t>
            </a:fld>
            <a:endParaRPr lang="en-US"/>
          </a:p>
        </p:txBody>
      </p:sp>
    </p:spTree>
    <p:extLst>
      <p:ext uri="{BB962C8B-B14F-4D97-AF65-F5344CB8AC3E}">
        <p14:creationId xmlns:p14="http://schemas.microsoft.com/office/powerpoint/2010/main" val="26509582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Used comments column on task analysis to guide identification of branching points</a:t>
            </a:r>
          </a:p>
        </p:txBody>
      </p:sp>
      <p:sp>
        <p:nvSpPr>
          <p:cNvPr id="4" name="Slide Number Placeholder 3"/>
          <p:cNvSpPr>
            <a:spLocks noGrp="1"/>
          </p:cNvSpPr>
          <p:nvPr>
            <p:ph type="sldNum" sz="quarter" idx="5"/>
          </p:nvPr>
        </p:nvSpPr>
        <p:spPr/>
        <p:txBody>
          <a:bodyPr/>
          <a:lstStyle/>
          <a:p>
            <a:fld id="{A29DA0E3-389A-461F-8B5D-BA98179A2B91}" type="slidenum">
              <a:rPr lang="en-US" smtClean="0"/>
              <a:t>10</a:t>
            </a:fld>
            <a:endParaRPr lang="en-US"/>
          </a:p>
        </p:txBody>
      </p:sp>
    </p:spTree>
    <p:extLst>
      <p:ext uri="{BB962C8B-B14F-4D97-AF65-F5344CB8AC3E}">
        <p14:creationId xmlns:p14="http://schemas.microsoft.com/office/powerpoint/2010/main" val="39881912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Emphasize that the HFEs and CFMs are at different levels</a:t>
            </a:r>
          </a:p>
        </p:txBody>
      </p:sp>
      <p:sp>
        <p:nvSpPr>
          <p:cNvPr id="4" name="Slide Number Placeholder 3"/>
          <p:cNvSpPr>
            <a:spLocks noGrp="1"/>
          </p:cNvSpPr>
          <p:nvPr>
            <p:ph type="sldNum" sz="quarter" idx="5"/>
          </p:nvPr>
        </p:nvSpPr>
        <p:spPr/>
        <p:txBody>
          <a:bodyPr/>
          <a:lstStyle/>
          <a:p>
            <a:fld id="{A29DA0E3-389A-461F-8B5D-BA98179A2B91}" type="slidenum">
              <a:rPr lang="en-US" smtClean="0"/>
              <a:t>12</a:t>
            </a:fld>
            <a:endParaRPr lang="en-US"/>
          </a:p>
        </p:txBody>
      </p:sp>
    </p:spTree>
    <p:extLst>
      <p:ext uri="{BB962C8B-B14F-4D97-AF65-F5344CB8AC3E}">
        <p14:creationId xmlns:p14="http://schemas.microsoft.com/office/powerpoint/2010/main" val="220450471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7" name="Rectangle 6"/>
          <p:cNvSpPr/>
          <p:nvPr/>
        </p:nvSpPr>
        <p:spPr>
          <a:xfrm>
            <a:off x="0" y="2"/>
            <a:ext cx="9144000" cy="1527349"/>
          </a:xfrm>
          <a:prstGeom prst="rect">
            <a:avLst/>
          </a:prstGeom>
          <a:gradFill flip="none" rotWithShape="1">
            <a:gsLst>
              <a:gs pos="38000">
                <a:schemeClr val="tx2"/>
              </a:gs>
              <a:gs pos="99000">
                <a:schemeClr val="accent3">
                  <a:lumMod val="20000"/>
                  <a:lumOff val="80000"/>
                </a:schemeClr>
              </a:gs>
              <a:gs pos="100000">
                <a:schemeClr val="accent6"/>
              </a:gs>
            </a:gsLst>
            <a:path path="circle">
              <a:fillToRect l="100000" b="100000"/>
            </a:path>
            <a:tileRect t="-100000" r="-10000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350" dirty="0"/>
          </a:p>
        </p:txBody>
      </p:sp>
      <p:sp>
        <p:nvSpPr>
          <p:cNvPr id="2" name="Title 1"/>
          <p:cNvSpPr>
            <a:spLocks noGrp="1"/>
          </p:cNvSpPr>
          <p:nvPr>
            <p:ph type="ctrTitle"/>
          </p:nvPr>
        </p:nvSpPr>
        <p:spPr>
          <a:xfrm>
            <a:off x="920646" y="3292730"/>
            <a:ext cx="7772400" cy="898198"/>
          </a:xfrm>
        </p:spPr>
        <p:txBody>
          <a:bodyPr/>
          <a:lstStyle>
            <a:lvl1pPr algn="r">
              <a:defRPr>
                <a:solidFill>
                  <a:srgbClr val="9D8C78"/>
                </a:solidFill>
              </a:defRPr>
            </a:lvl1pPr>
          </a:lstStyle>
          <a:p>
            <a:r>
              <a:rPr lang="en-US"/>
              <a:t>Click to edit Master title style</a:t>
            </a:r>
            <a:endParaRPr lang="en-US" dirty="0"/>
          </a:p>
        </p:txBody>
      </p:sp>
      <p:sp>
        <p:nvSpPr>
          <p:cNvPr id="3" name="Subtitle 2"/>
          <p:cNvSpPr>
            <a:spLocks noGrp="1"/>
          </p:cNvSpPr>
          <p:nvPr>
            <p:ph type="subTitle" idx="1"/>
          </p:nvPr>
        </p:nvSpPr>
        <p:spPr>
          <a:xfrm>
            <a:off x="3044353" y="4206126"/>
            <a:ext cx="5641337" cy="593737"/>
          </a:xfrm>
        </p:spPr>
        <p:txBody>
          <a:bodyPr/>
          <a:lstStyle>
            <a:lvl1pPr marL="0" indent="0" algn="r">
              <a:buNone/>
              <a:defRPr/>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7400" indent="0" algn="ctr">
              <a:buNone/>
              <a:defRPr/>
            </a:lvl7pPr>
            <a:lvl8pPr marL="2400300" indent="0" algn="ctr">
              <a:buNone/>
              <a:defRPr/>
            </a:lvl8pPr>
            <a:lvl9pPr marL="2743200" indent="0" algn="ctr">
              <a:buNone/>
              <a:defRPr/>
            </a:lvl9pPr>
          </a:lstStyle>
          <a:p>
            <a:r>
              <a:rPr lang="en-US"/>
              <a:t>Click to edit Master subtitle style</a:t>
            </a:r>
            <a:endParaRPr lang="en-US" dirty="0"/>
          </a:p>
        </p:txBody>
      </p:sp>
      <p:pic>
        <p:nvPicPr>
          <p:cNvPr id="4" name="Picture 3"/>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84501" y="-8311"/>
            <a:ext cx="1523874" cy="1523874"/>
          </a:xfrm>
          <a:prstGeom prst="rect">
            <a:avLst/>
          </a:prstGeom>
        </p:spPr>
      </p:pic>
      <p:sp>
        <p:nvSpPr>
          <p:cNvPr id="11" name="Text Placeholder 10"/>
          <p:cNvSpPr>
            <a:spLocks noGrp="1"/>
          </p:cNvSpPr>
          <p:nvPr>
            <p:ph type="body" sz="quarter" idx="10"/>
          </p:nvPr>
        </p:nvSpPr>
        <p:spPr>
          <a:xfrm>
            <a:off x="5596206" y="4898960"/>
            <a:ext cx="1961365" cy="298450"/>
          </a:xfrm>
        </p:spPr>
        <p:txBody>
          <a:bodyPr/>
          <a:lstStyle>
            <a:lvl1pPr marL="0" indent="0">
              <a:buNone/>
              <a:defRPr sz="1200"/>
            </a:lvl1pPr>
          </a:lstStyle>
          <a:p>
            <a:pPr lvl="0"/>
            <a:r>
              <a:rPr lang="en-US"/>
              <a:t>Edit Master text styles</a:t>
            </a:r>
          </a:p>
        </p:txBody>
      </p:sp>
      <p:sp>
        <p:nvSpPr>
          <p:cNvPr id="6" name="Footer Placeholder 5"/>
          <p:cNvSpPr>
            <a:spLocks noGrp="1"/>
          </p:cNvSpPr>
          <p:nvPr>
            <p:ph type="ftr" sz="quarter" idx="11"/>
          </p:nvPr>
        </p:nvSpPr>
        <p:spPr/>
        <p:txBody>
          <a:bodyPr/>
          <a:lstStyle/>
          <a:p>
            <a:endParaRPr lang="en-US"/>
          </a:p>
        </p:txBody>
      </p:sp>
      <p:sp>
        <p:nvSpPr>
          <p:cNvPr id="8" name="Slide Number Placeholder 7"/>
          <p:cNvSpPr>
            <a:spLocks noGrp="1"/>
          </p:cNvSpPr>
          <p:nvPr>
            <p:ph type="sldNum" sz="quarter" idx="12"/>
          </p:nvPr>
        </p:nvSpPr>
        <p:spPr/>
        <p:txBody>
          <a:bodyPr/>
          <a:lstStyle/>
          <a:p>
            <a:fld id="{E395F277-E3C6-495A-A5E8-9472A8BC9871}" type="slidenum">
              <a:rPr lang="en-US" smtClean="0"/>
              <a:t>‹#›</a:t>
            </a:fld>
            <a:endParaRPr lang="en-US"/>
          </a:p>
        </p:txBody>
      </p:sp>
    </p:spTree>
    <p:extLst>
      <p:ext uri="{BB962C8B-B14F-4D97-AF65-F5344CB8AC3E}">
        <p14:creationId xmlns:p14="http://schemas.microsoft.com/office/powerpoint/2010/main" val="4501691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457200" y="1325790"/>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457200" y="1965552"/>
            <a:ext cx="4040188" cy="4281012"/>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6" y="1325790"/>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45026" y="1965552"/>
            <a:ext cx="4041775" cy="4281012"/>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Footer Placeholder 6"/>
          <p:cNvSpPr>
            <a:spLocks noGrp="1"/>
          </p:cNvSpPr>
          <p:nvPr>
            <p:ph type="ftr" sz="quarter" idx="10"/>
          </p:nvPr>
        </p:nvSpPr>
        <p:spPr/>
        <p:txBody>
          <a:bodyPr/>
          <a:lstStyle/>
          <a:p>
            <a:endParaRPr lang="en-US"/>
          </a:p>
        </p:txBody>
      </p:sp>
      <p:sp>
        <p:nvSpPr>
          <p:cNvPr id="11" name="Slide Number Placeholder 10"/>
          <p:cNvSpPr>
            <a:spLocks noGrp="1"/>
          </p:cNvSpPr>
          <p:nvPr>
            <p:ph type="sldNum" sz="quarter" idx="11"/>
          </p:nvPr>
        </p:nvSpPr>
        <p:spPr/>
        <p:txBody>
          <a:bodyPr/>
          <a:lstStyle/>
          <a:p>
            <a:fld id="{E395F277-E3C6-495A-A5E8-9472A8BC9871}" type="slidenum">
              <a:rPr lang="en-US" smtClean="0"/>
              <a:t>‹#›</a:t>
            </a:fld>
            <a:endParaRPr lang="en-US"/>
          </a:p>
        </p:txBody>
      </p:sp>
    </p:spTree>
    <p:extLst>
      <p:ext uri="{BB962C8B-B14F-4D97-AF65-F5344CB8AC3E}">
        <p14:creationId xmlns:p14="http://schemas.microsoft.com/office/powerpoint/2010/main" val="4752747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2"/>
          <p:cNvSpPr>
            <a:spLocks noGrp="1"/>
          </p:cNvSpPr>
          <p:nvPr>
            <p:ph type="ftr" sz="quarter" idx="10"/>
          </p:nvPr>
        </p:nvSpPr>
        <p:spPr/>
        <p:txBody>
          <a:bodyPr/>
          <a:lstStyle/>
          <a:p>
            <a:endParaRPr lang="en-US"/>
          </a:p>
        </p:txBody>
      </p:sp>
      <p:sp>
        <p:nvSpPr>
          <p:cNvPr id="4" name="Slide Number Placeholder 3"/>
          <p:cNvSpPr>
            <a:spLocks noGrp="1"/>
          </p:cNvSpPr>
          <p:nvPr>
            <p:ph type="sldNum" sz="quarter" idx="11"/>
          </p:nvPr>
        </p:nvSpPr>
        <p:spPr/>
        <p:txBody>
          <a:bodyPr/>
          <a:lstStyle/>
          <a:p>
            <a:fld id="{E395F277-E3C6-495A-A5E8-9472A8BC9871}" type="slidenum">
              <a:rPr lang="en-US" smtClean="0"/>
              <a:t>‹#›</a:t>
            </a:fld>
            <a:endParaRPr lang="en-US"/>
          </a:p>
        </p:txBody>
      </p:sp>
    </p:spTree>
    <p:extLst>
      <p:ext uri="{BB962C8B-B14F-4D97-AF65-F5344CB8AC3E}">
        <p14:creationId xmlns:p14="http://schemas.microsoft.com/office/powerpoint/2010/main" val="40043674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100" b="1"/>
            </a:lvl1pPr>
          </a:lstStyle>
          <a:p>
            <a:r>
              <a:rPr lang="en-US"/>
              <a:t>Click to edit Master title style</a:t>
            </a:r>
            <a:endParaRPr lang="en-US" dirty="0"/>
          </a:p>
        </p:txBody>
      </p:sp>
      <p:sp>
        <p:nvSpPr>
          <p:cNvPr id="3" name="Content Placeholder 2"/>
          <p:cNvSpPr>
            <a:spLocks noGrp="1"/>
          </p:cNvSpPr>
          <p:nvPr>
            <p:ph idx="1"/>
          </p:nvPr>
        </p:nvSpPr>
        <p:spPr>
          <a:xfrm>
            <a:off x="3575050" y="273052"/>
            <a:ext cx="5111750" cy="5853113"/>
          </a:xfrm>
        </p:spPr>
        <p:txBody>
          <a:bodyPr/>
          <a:lstStyle>
            <a:lvl1pPr>
              <a:defRPr sz="2100"/>
            </a:lvl1pPr>
            <a:lvl2pPr>
              <a:defRPr sz="1800"/>
            </a:lvl2pPr>
            <a:lvl3pPr>
              <a:defRPr sz="1500"/>
            </a:lvl3pPr>
            <a:lvl4pPr>
              <a:defRPr sz="1350"/>
            </a:lvl4pPr>
            <a:lvl5pPr>
              <a:defRPr sz="135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5" name="Footer Placeholder 4"/>
          <p:cNvSpPr>
            <a:spLocks noGrp="1"/>
          </p:cNvSpPr>
          <p:nvPr>
            <p:ph type="ftr" sz="quarter" idx="10"/>
          </p:nvPr>
        </p:nvSpPr>
        <p:spPr/>
        <p:txBody>
          <a:bodyPr/>
          <a:lstStyle/>
          <a:p>
            <a:endParaRPr lang="en-US"/>
          </a:p>
        </p:txBody>
      </p:sp>
      <p:sp>
        <p:nvSpPr>
          <p:cNvPr id="9" name="Slide Number Placeholder 8"/>
          <p:cNvSpPr>
            <a:spLocks noGrp="1"/>
          </p:cNvSpPr>
          <p:nvPr>
            <p:ph type="sldNum" sz="quarter" idx="11"/>
          </p:nvPr>
        </p:nvSpPr>
        <p:spPr/>
        <p:txBody>
          <a:bodyPr/>
          <a:lstStyle/>
          <a:p>
            <a:fld id="{E395F277-E3C6-495A-A5E8-9472A8BC9871}" type="slidenum">
              <a:rPr lang="en-US" smtClean="0"/>
              <a:t>‹#›</a:t>
            </a:fld>
            <a:endParaRPr lang="en-US"/>
          </a:p>
        </p:txBody>
      </p:sp>
    </p:spTree>
    <p:extLst>
      <p:ext uri="{BB962C8B-B14F-4D97-AF65-F5344CB8AC3E}">
        <p14:creationId xmlns:p14="http://schemas.microsoft.com/office/powerpoint/2010/main" val="12137740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158641-0769-46A8-A269-7044DAADDDC1}"/>
              </a:ext>
            </a:extLst>
          </p:cNvPr>
          <p:cNvSpPr>
            <a:spLocks noGrp="1"/>
          </p:cNvSpPr>
          <p:nvPr>
            <p:ph type="title"/>
          </p:nvPr>
        </p:nvSpPr>
        <p:spPr/>
        <p:txBody>
          <a:bodyPr/>
          <a:lstStyle/>
          <a:p>
            <a:r>
              <a:rPr lang="en-US"/>
              <a:t>Click to edit Master title style</a:t>
            </a:r>
          </a:p>
        </p:txBody>
      </p:sp>
      <p:sp>
        <p:nvSpPr>
          <p:cNvPr id="3" name="Footer Placeholder 2">
            <a:extLst>
              <a:ext uri="{FF2B5EF4-FFF2-40B4-BE49-F238E27FC236}">
                <a16:creationId xmlns:a16="http://schemas.microsoft.com/office/drawing/2014/main" id="{1BC1DCF7-6633-41E1-87BC-2F82790A0403}"/>
              </a:ext>
            </a:extLst>
          </p:cNvPr>
          <p:cNvSpPr>
            <a:spLocks noGrp="1"/>
          </p:cNvSpPr>
          <p:nvPr>
            <p:ph type="ftr" sz="quarter" idx="10"/>
          </p:nvPr>
        </p:nvSpPr>
        <p:spPr/>
        <p:txBody>
          <a:bodyPr/>
          <a:lstStyle/>
          <a:p>
            <a:endParaRPr lang="en-US"/>
          </a:p>
        </p:txBody>
      </p:sp>
      <p:sp>
        <p:nvSpPr>
          <p:cNvPr id="4" name="Slide Number Placeholder 3">
            <a:extLst>
              <a:ext uri="{FF2B5EF4-FFF2-40B4-BE49-F238E27FC236}">
                <a16:creationId xmlns:a16="http://schemas.microsoft.com/office/drawing/2014/main" id="{82EF9592-8887-4C01-BF7F-9D7A5C5533A7}"/>
              </a:ext>
            </a:extLst>
          </p:cNvPr>
          <p:cNvSpPr>
            <a:spLocks noGrp="1"/>
          </p:cNvSpPr>
          <p:nvPr>
            <p:ph type="sldNum" sz="quarter" idx="11"/>
          </p:nvPr>
        </p:nvSpPr>
        <p:spPr/>
        <p:txBody>
          <a:bodyPr/>
          <a:lstStyle/>
          <a:p>
            <a:fld id="{E395F277-E3C6-495A-A5E8-9472A8BC9871}" type="slidenum">
              <a:rPr lang="en-US" smtClean="0"/>
              <a:t>‹#›</a:t>
            </a:fld>
            <a:endParaRPr lang="en-US"/>
          </a:p>
        </p:txBody>
      </p:sp>
    </p:spTree>
    <p:extLst>
      <p:ext uri="{BB962C8B-B14F-4D97-AF65-F5344CB8AC3E}">
        <p14:creationId xmlns:p14="http://schemas.microsoft.com/office/powerpoint/2010/main" val="6159665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792288" y="101282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en-US" noProof="0"/>
              <a:t>Click icon to add picture</a:t>
            </a:r>
          </a:p>
        </p:txBody>
      </p:sp>
      <p:sp>
        <p:nvSpPr>
          <p:cNvPr id="4" name="Text Placeholder 3"/>
          <p:cNvSpPr>
            <a:spLocks noGrp="1"/>
          </p:cNvSpPr>
          <p:nvPr>
            <p:ph type="body" sz="half" idx="2"/>
          </p:nvPr>
        </p:nvSpPr>
        <p:spPr>
          <a:xfrm>
            <a:off x="1792288" y="5195888"/>
            <a:ext cx="5486400" cy="804862"/>
          </a:xfrm>
        </p:spPr>
        <p:txBody>
          <a:bodyPr/>
          <a:lstStyle>
            <a:lvl1pPr marL="0" indent="0" algn="ctr">
              <a:buNone/>
              <a:defRPr sz="13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5" name="Footer Placeholder 4"/>
          <p:cNvSpPr>
            <a:spLocks noGrp="1"/>
          </p:cNvSpPr>
          <p:nvPr>
            <p:ph type="ftr" sz="quarter" idx="10"/>
          </p:nvPr>
        </p:nvSpPr>
        <p:spPr/>
        <p:txBody>
          <a:bodyPr/>
          <a:lstStyle/>
          <a:p>
            <a:endParaRPr lang="en-US"/>
          </a:p>
        </p:txBody>
      </p:sp>
      <p:sp>
        <p:nvSpPr>
          <p:cNvPr id="9" name="Slide Number Placeholder 8"/>
          <p:cNvSpPr>
            <a:spLocks noGrp="1"/>
          </p:cNvSpPr>
          <p:nvPr>
            <p:ph type="sldNum" sz="quarter" idx="11"/>
          </p:nvPr>
        </p:nvSpPr>
        <p:spPr/>
        <p:txBody>
          <a:bodyPr/>
          <a:lstStyle/>
          <a:p>
            <a:fld id="{E395F277-E3C6-495A-A5E8-9472A8BC9871}" type="slidenum">
              <a:rPr lang="en-US" smtClean="0"/>
              <a:t>‹#›</a:t>
            </a:fld>
            <a:endParaRPr lang="en-US"/>
          </a:p>
        </p:txBody>
      </p:sp>
      <p:sp>
        <p:nvSpPr>
          <p:cNvPr id="7" name="Title 1">
            <a:extLst>
              <a:ext uri="{FF2B5EF4-FFF2-40B4-BE49-F238E27FC236}">
                <a16:creationId xmlns:a16="http://schemas.microsoft.com/office/drawing/2014/main" id="{8AC23E38-79D2-44E8-BA96-8ACB5741AF6C}"/>
              </a:ext>
            </a:extLst>
          </p:cNvPr>
          <p:cNvSpPr txBox="1">
            <a:spLocks/>
          </p:cNvSpPr>
          <p:nvPr/>
        </p:nvSpPr>
        <p:spPr bwMode="auto">
          <a:xfrm>
            <a:off x="457200" y="41567"/>
            <a:ext cx="7708900" cy="991675"/>
          </a:xfrm>
          <a:prstGeom prst="rect">
            <a:avLst/>
          </a:prstGeom>
          <a:noFill/>
          <a:ln w="9525">
            <a:noFill/>
            <a:miter lim="800000"/>
            <a:headEnd/>
            <a:tailEnd/>
          </a:ln>
        </p:spPr>
        <p:txBody>
          <a:bodyPr vert="horz" wrap="square" lIns="68580" tIns="34290" rIns="68580" bIns="34290" numCol="1" anchor="ctr" anchorCtr="0" compatLnSpc="1">
            <a:prstTxWarp prst="textNoShape">
              <a:avLst/>
            </a:prstTxWarp>
          </a:bodyPr>
          <a:lstStyle>
            <a:lvl1pPr algn="l" rtl="0" eaLnBrk="1" fontAlgn="base" hangingPunct="1">
              <a:lnSpc>
                <a:spcPct val="85000"/>
              </a:lnSpc>
              <a:spcBef>
                <a:spcPct val="0"/>
              </a:spcBef>
              <a:spcAft>
                <a:spcPct val="0"/>
              </a:spcAft>
              <a:defRPr sz="4000" kern="1200" baseline="0">
                <a:solidFill>
                  <a:srgbClr val="102E54"/>
                </a:solidFill>
                <a:latin typeface="Times New Roman" panose="02020603050405020304" pitchFamily="18" charset="0"/>
                <a:ea typeface="ＭＳ Ｐゴシック" charset="-128"/>
                <a:cs typeface="Times New Roman" panose="02020603050405020304" pitchFamily="18" charset="0"/>
              </a:defRPr>
            </a:lvl1pPr>
            <a:lvl2pPr algn="l" rtl="0" eaLnBrk="1" fontAlgn="base" hangingPunct="1">
              <a:spcBef>
                <a:spcPct val="0"/>
              </a:spcBef>
              <a:spcAft>
                <a:spcPct val="0"/>
              </a:spcAft>
              <a:defRPr sz="4000">
                <a:solidFill>
                  <a:srgbClr val="102E54"/>
                </a:solidFill>
                <a:latin typeface="Calibri" charset="0"/>
                <a:ea typeface="ＭＳ Ｐゴシック" charset="-128"/>
              </a:defRPr>
            </a:lvl2pPr>
            <a:lvl3pPr algn="l" rtl="0" eaLnBrk="1" fontAlgn="base" hangingPunct="1">
              <a:spcBef>
                <a:spcPct val="0"/>
              </a:spcBef>
              <a:spcAft>
                <a:spcPct val="0"/>
              </a:spcAft>
              <a:defRPr sz="4000">
                <a:solidFill>
                  <a:srgbClr val="102E54"/>
                </a:solidFill>
                <a:latin typeface="Calibri" charset="0"/>
                <a:ea typeface="ＭＳ Ｐゴシック" charset="-128"/>
              </a:defRPr>
            </a:lvl3pPr>
            <a:lvl4pPr algn="l" rtl="0" eaLnBrk="1" fontAlgn="base" hangingPunct="1">
              <a:spcBef>
                <a:spcPct val="0"/>
              </a:spcBef>
              <a:spcAft>
                <a:spcPct val="0"/>
              </a:spcAft>
              <a:defRPr sz="4000">
                <a:solidFill>
                  <a:srgbClr val="102E54"/>
                </a:solidFill>
                <a:latin typeface="Calibri" charset="0"/>
                <a:ea typeface="ＭＳ Ｐゴシック" charset="-128"/>
              </a:defRPr>
            </a:lvl4pPr>
            <a:lvl5pPr algn="l" rtl="0" eaLnBrk="1" fontAlgn="base" hangingPunct="1">
              <a:spcBef>
                <a:spcPct val="0"/>
              </a:spcBef>
              <a:spcAft>
                <a:spcPct val="0"/>
              </a:spcAft>
              <a:defRPr sz="4000">
                <a:solidFill>
                  <a:srgbClr val="102E54"/>
                </a:solidFill>
                <a:latin typeface="Calibri" charset="0"/>
                <a:ea typeface="ＭＳ Ｐゴシック" charset="-128"/>
              </a:defRPr>
            </a:lvl5pPr>
            <a:lvl6pPr marL="457200" algn="ctr" rtl="0" eaLnBrk="1" fontAlgn="base" hangingPunct="1">
              <a:spcBef>
                <a:spcPct val="0"/>
              </a:spcBef>
              <a:spcAft>
                <a:spcPct val="0"/>
              </a:spcAft>
              <a:defRPr sz="4400">
                <a:solidFill>
                  <a:schemeClr val="tx2"/>
                </a:solidFill>
                <a:latin typeface="Arial" pitchFamily="-112" charset="0"/>
              </a:defRPr>
            </a:lvl6pPr>
            <a:lvl7pPr marL="914400" algn="ctr" rtl="0" eaLnBrk="1" fontAlgn="base" hangingPunct="1">
              <a:spcBef>
                <a:spcPct val="0"/>
              </a:spcBef>
              <a:spcAft>
                <a:spcPct val="0"/>
              </a:spcAft>
              <a:defRPr sz="4400">
                <a:solidFill>
                  <a:schemeClr val="tx2"/>
                </a:solidFill>
                <a:latin typeface="Arial" pitchFamily="-112" charset="0"/>
              </a:defRPr>
            </a:lvl7pPr>
            <a:lvl8pPr marL="1371600" algn="ctr" rtl="0" eaLnBrk="1" fontAlgn="base" hangingPunct="1">
              <a:spcBef>
                <a:spcPct val="0"/>
              </a:spcBef>
              <a:spcAft>
                <a:spcPct val="0"/>
              </a:spcAft>
              <a:defRPr sz="4400">
                <a:solidFill>
                  <a:schemeClr val="tx2"/>
                </a:solidFill>
                <a:latin typeface="Arial" pitchFamily="-112" charset="0"/>
              </a:defRPr>
            </a:lvl8pPr>
            <a:lvl9pPr marL="1828800" algn="ctr" rtl="0" eaLnBrk="1" fontAlgn="base" hangingPunct="1">
              <a:spcBef>
                <a:spcPct val="0"/>
              </a:spcBef>
              <a:spcAft>
                <a:spcPct val="0"/>
              </a:spcAft>
              <a:defRPr sz="4400">
                <a:solidFill>
                  <a:schemeClr val="tx2"/>
                </a:solidFill>
                <a:latin typeface="Arial" pitchFamily="-112" charset="0"/>
              </a:defRPr>
            </a:lvl9pPr>
          </a:lstStyle>
          <a:p>
            <a:pPr defTabSz="685800"/>
            <a:r>
              <a:rPr lang="en-US" sz="3000"/>
              <a:t>Click to edit Master title style</a:t>
            </a:r>
          </a:p>
        </p:txBody>
      </p:sp>
    </p:spTree>
    <p:extLst>
      <p:ext uri="{BB962C8B-B14F-4D97-AF65-F5344CB8AC3E}">
        <p14:creationId xmlns:p14="http://schemas.microsoft.com/office/powerpoint/2010/main" val="27988917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1" y="274638"/>
            <a:ext cx="7706299"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2"/>
            <a:ext cx="40386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38590"/>
            <a:ext cx="4038600" cy="21875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0"/>
          </p:nvPr>
        </p:nvSpPr>
        <p:spPr/>
        <p:txBody>
          <a:bodyPr/>
          <a:lstStyle/>
          <a:p>
            <a:endParaRPr lang="en-US"/>
          </a:p>
        </p:txBody>
      </p:sp>
      <p:sp>
        <p:nvSpPr>
          <p:cNvPr id="10" name="Slide Number Placeholder 9"/>
          <p:cNvSpPr>
            <a:spLocks noGrp="1"/>
          </p:cNvSpPr>
          <p:nvPr>
            <p:ph type="sldNum" sz="quarter" idx="11"/>
          </p:nvPr>
        </p:nvSpPr>
        <p:spPr/>
        <p:txBody>
          <a:bodyPr/>
          <a:lstStyle/>
          <a:p>
            <a:fld id="{E395F277-E3C6-495A-A5E8-9472A8BC9871}" type="slidenum">
              <a:rPr lang="en-US" smtClean="0"/>
              <a:t>‹#›</a:t>
            </a:fld>
            <a:endParaRPr lang="en-US"/>
          </a:p>
        </p:txBody>
      </p:sp>
    </p:spTree>
    <p:extLst>
      <p:ext uri="{BB962C8B-B14F-4D97-AF65-F5344CB8AC3E}">
        <p14:creationId xmlns:p14="http://schemas.microsoft.com/office/powerpoint/2010/main" val="8345438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10_Title Only">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1DD2DC66-11E4-4714-A8DE-E8AC34D49655}"/>
              </a:ext>
            </a:extLst>
          </p:cNvPr>
          <p:cNvSpPr/>
          <p:nvPr/>
        </p:nvSpPr>
        <p:spPr>
          <a:xfrm>
            <a:off x="278606" y="1660873"/>
            <a:ext cx="2014960" cy="201168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21" name="Rectangle 20">
            <a:extLst>
              <a:ext uri="{FF2B5EF4-FFF2-40B4-BE49-F238E27FC236}">
                <a16:creationId xmlns:a16="http://schemas.microsoft.com/office/drawing/2014/main" id="{8CD9ECBB-3A0A-409C-B1C0-C8F4C3087894}"/>
              </a:ext>
            </a:extLst>
          </p:cNvPr>
          <p:cNvSpPr/>
          <p:nvPr/>
        </p:nvSpPr>
        <p:spPr>
          <a:xfrm>
            <a:off x="2487075" y="1660873"/>
            <a:ext cx="2014960" cy="201168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22" name="Rectangle 21">
            <a:extLst>
              <a:ext uri="{FF2B5EF4-FFF2-40B4-BE49-F238E27FC236}">
                <a16:creationId xmlns:a16="http://schemas.microsoft.com/office/drawing/2014/main" id="{6FB4FA2C-0414-484D-95CD-C5E17E33E238}"/>
              </a:ext>
            </a:extLst>
          </p:cNvPr>
          <p:cNvSpPr/>
          <p:nvPr/>
        </p:nvSpPr>
        <p:spPr>
          <a:xfrm>
            <a:off x="4695543" y="1660873"/>
            <a:ext cx="2014960" cy="201168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25" name="Rectangle 24">
            <a:extLst>
              <a:ext uri="{FF2B5EF4-FFF2-40B4-BE49-F238E27FC236}">
                <a16:creationId xmlns:a16="http://schemas.microsoft.com/office/drawing/2014/main" id="{8D0DE753-6478-4950-8F99-15952FCB6521}"/>
              </a:ext>
            </a:extLst>
          </p:cNvPr>
          <p:cNvSpPr/>
          <p:nvPr/>
        </p:nvSpPr>
        <p:spPr>
          <a:xfrm>
            <a:off x="6904013" y="1660873"/>
            <a:ext cx="2014960" cy="201168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2" name="Title 1">
            <a:extLst>
              <a:ext uri="{FF2B5EF4-FFF2-40B4-BE49-F238E27FC236}">
                <a16:creationId xmlns:a16="http://schemas.microsoft.com/office/drawing/2014/main" id="{BADB3C88-F13B-4B5F-920D-B4EFFAA592E5}"/>
              </a:ext>
            </a:extLst>
          </p:cNvPr>
          <p:cNvSpPr>
            <a:spLocks noGrp="1"/>
          </p:cNvSpPr>
          <p:nvPr>
            <p:ph type="title"/>
          </p:nvPr>
        </p:nvSpPr>
        <p:spPr>
          <a:xfrm>
            <a:off x="278606" y="260351"/>
            <a:ext cx="8640366" cy="758824"/>
          </a:xfrm>
        </p:spPr>
        <p:txBody>
          <a:bodyPr/>
          <a:lstStyle/>
          <a:p>
            <a:r>
              <a:rPr lang="en-US"/>
              <a:t>Click to edit Master title style</a:t>
            </a:r>
            <a:endParaRPr lang="en-US" dirty="0"/>
          </a:p>
        </p:txBody>
      </p:sp>
      <p:cxnSp>
        <p:nvCxnSpPr>
          <p:cNvPr id="24" name="Straight Connector 23">
            <a:extLst>
              <a:ext uri="{FF2B5EF4-FFF2-40B4-BE49-F238E27FC236}">
                <a16:creationId xmlns:a16="http://schemas.microsoft.com/office/drawing/2014/main" id="{0C61EA57-B8EA-4589-A9DD-E25F300D5AFD}"/>
              </a:ext>
            </a:extLst>
          </p:cNvPr>
          <p:cNvCxnSpPr/>
          <p:nvPr/>
        </p:nvCxnSpPr>
        <p:spPr>
          <a:xfrm>
            <a:off x="3592997" y="6917634"/>
            <a:ext cx="143868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3" name="Picture Placeholder 33">
            <a:extLst>
              <a:ext uri="{FF2B5EF4-FFF2-40B4-BE49-F238E27FC236}">
                <a16:creationId xmlns:a16="http://schemas.microsoft.com/office/drawing/2014/main" id="{1644FD94-AD03-4C4F-A1A5-085DD8F56646}"/>
              </a:ext>
            </a:extLst>
          </p:cNvPr>
          <p:cNvSpPr>
            <a:spLocks noGrp="1"/>
          </p:cNvSpPr>
          <p:nvPr>
            <p:ph type="pic" sz="quarter" idx="13"/>
          </p:nvPr>
        </p:nvSpPr>
        <p:spPr>
          <a:xfrm>
            <a:off x="371686" y="1752313"/>
            <a:ext cx="1828800" cy="1828800"/>
          </a:xfrm>
        </p:spPr>
        <p:txBody>
          <a:bodyPr>
            <a:normAutofit/>
          </a:bodyPr>
          <a:lstStyle>
            <a:lvl1pPr marL="0" indent="0" algn="ctr">
              <a:buNone/>
              <a:defRPr sz="900">
                <a:solidFill>
                  <a:schemeClr val="bg1"/>
                </a:solidFill>
              </a:defRPr>
            </a:lvl1pPr>
          </a:lstStyle>
          <a:p>
            <a:r>
              <a:rPr lang="en-US"/>
              <a:t>Click icon to add picture</a:t>
            </a:r>
            <a:endParaRPr lang="en-US" dirty="0"/>
          </a:p>
        </p:txBody>
      </p:sp>
      <p:sp>
        <p:nvSpPr>
          <p:cNvPr id="28" name="Picture Placeholder 33">
            <a:extLst>
              <a:ext uri="{FF2B5EF4-FFF2-40B4-BE49-F238E27FC236}">
                <a16:creationId xmlns:a16="http://schemas.microsoft.com/office/drawing/2014/main" id="{85BB27A3-DB87-46F4-8CA4-3C04A088E787}"/>
              </a:ext>
            </a:extLst>
          </p:cNvPr>
          <p:cNvSpPr>
            <a:spLocks noGrp="1"/>
          </p:cNvSpPr>
          <p:nvPr>
            <p:ph type="pic" sz="quarter" idx="21"/>
          </p:nvPr>
        </p:nvSpPr>
        <p:spPr>
          <a:xfrm>
            <a:off x="2580155" y="1752313"/>
            <a:ext cx="1828800" cy="1828800"/>
          </a:xfrm>
        </p:spPr>
        <p:txBody>
          <a:bodyPr>
            <a:normAutofit/>
          </a:bodyPr>
          <a:lstStyle>
            <a:lvl1pPr marL="0" indent="0" algn="ctr">
              <a:buNone/>
              <a:defRPr sz="900">
                <a:solidFill>
                  <a:schemeClr val="bg1"/>
                </a:solidFill>
              </a:defRPr>
            </a:lvl1pPr>
          </a:lstStyle>
          <a:p>
            <a:r>
              <a:rPr lang="en-US"/>
              <a:t>Click icon to add picture</a:t>
            </a:r>
            <a:endParaRPr lang="en-US" dirty="0"/>
          </a:p>
        </p:txBody>
      </p:sp>
      <p:sp>
        <p:nvSpPr>
          <p:cNvPr id="29" name="Picture Placeholder 33">
            <a:extLst>
              <a:ext uri="{FF2B5EF4-FFF2-40B4-BE49-F238E27FC236}">
                <a16:creationId xmlns:a16="http://schemas.microsoft.com/office/drawing/2014/main" id="{F356E399-83ED-4937-A1CC-F591866C0E8C}"/>
              </a:ext>
            </a:extLst>
          </p:cNvPr>
          <p:cNvSpPr>
            <a:spLocks noGrp="1"/>
          </p:cNvSpPr>
          <p:nvPr>
            <p:ph type="pic" sz="quarter" idx="22"/>
          </p:nvPr>
        </p:nvSpPr>
        <p:spPr>
          <a:xfrm>
            <a:off x="4788623" y="1752313"/>
            <a:ext cx="1828800" cy="1828800"/>
          </a:xfrm>
        </p:spPr>
        <p:txBody>
          <a:bodyPr>
            <a:normAutofit/>
          </a:bodyPr>
          <a:lstStyle>
            <a:lvl1pPr marL="0" indent="0" algn="ctr">
              <a:buNone/>
              <a:defRPr sz="900">
                <a:solidFill>
                  <a:schemeClr val="bg1"/>
                </a:solidFill>
              </a:defRPr>
            </a:lvl1pPr>
          </a:lstStyle>
          <a:p>
            <a:r>
              <a:rPr lang="en-US"/>
              <a:t>Click icon to add picture</a:t>
            </a:r>
            <a:endParaRPr lang="en-US" dirty="0"/>
          </a:p>
        </p:txBody>
      </p:sp>
      <p:sp>
        <p:nvSpPr>
          <p:cNvPr id="30" name="Picture Placeholder 33">
            <a:extLst>
              <a:ext uri="{FF2B5EF4-FFF2-40B4-BE49-F238E27FC236}">
                <a16:creationId xmlns:a16="http://schemas.microsoft.com/office/drawing/2014/main" id="{0967254B-CF1D-4F0D-A7F6-EC4E117B7509}"/>
              </a:ext>
            </a:extLst>
          </p:cNvPr>
          <p:cNvSpPr>
            <a:spLocks noGrp="1"/>
          </p:cNvSpPr>
          <p:nvPr>
            <p:ph type="pic" sz="quarter" idx="23"/>
          </p:nvPr>
        </p:nvSpPr>
        <p:spPr>
          <a:xfrm>
            <a:off x="6997092" y="1752313"/>
            <a:ext cx="1828800" cy="1828800"/>
          </a:xfrm>
        </p:spPr>
        <p:txBody>
          <a:bodyPr>
            <a:normAutofit/>
          </a:bodyPr>
          <a:lstStyle>
            <a:lvl1pPr marL="0" indent="0" algn="ctr">
              <a:buNone/>
              <a:defRPr sz="900">
                <a:solidFill>
                  <a:schemeClr val="bg1"/>
                </a:solidFill>
              </a:defRPr>
            </a:lvl1pPr>
          </a:lstStyle>
          <a:p>
            <a:r>
              <a:rPr lang="en-US"/>
              <a:t>Click icon to add picture</a:t>
            </a:r>
            <a:endParaRPr lang="en-US" dirty="0"/>
          </a:p>
        </p:txBody>
      </p:sp>
      <p:sp>
        <p:nvSpPr>
          <p:cNvPr id="31" name="Text Placeholder 39">
            <a:extLst>
              <a:ext uri="{FF2B5EF4-FFF2-40B4-BE49-F238E27FC236}">
                <a16:creationId xmlns:a16="http://schemas.microsoft.com/office/drawing/2014/main" id="{0CEF6C35-6F7B-43AD-9E4D-44C2F8A7DFAC}"/>
              </a:ext>
            </a:extLst>
          </p:cNvPr>
          <p:cNvSpPr>
            <a:spLocks noGrp="1"/>
          </p:cNvSpPr>
          <p:nvPr>
            <p:ph type="body" sz="quarter" idx="20" hasCustomPrompt="1"/>
          </p:nvPr>
        </p:nvSpPr>
        <p:spPr>
          <a:xfrm>
            <a:off x="278606" y="3797964"/>
            <a:ext cx="2014960" cy="666781"/>
          </a:xfrm>
        </p:spPr>
        <p:txBody>
          <a:bodyPr anchor="t">
            <a:noAutofit/>
          </a:bodyPr>
          <a:lstStyle>
            <a:lvl1pPr marL="0" indent="0" algn="ctr">
              <a:buNone/>
              <a:defRPr sz="1125" b="1">
                <a:solidFill>
                  <a:schemeClr val="tx1"/>
                </a:solidFill>
                <a:latin typeface="+mj-lt"/>
              </a:defRPr>
            </a:lvl1pPr>
            <a:lvl2pPr marL="257169" indent="0">
              <a:buNone/>
              <a:defRPr sz="900">
                <a:solidFill>
                  <a:schemeClr val="bg1"/>
                </a:solidFill>
              </a:defRPr>
            </a:lvl2pPr>
            <a:lvl3pPr marL="514337" indent="0">
              <a:buNone/>
              <a:defRPr sz="788">
                <a:solidFill>
                  <a:schemeClr val="bg1"/>
                </a:solidFill>
              </a:defRPr>
            </a:lvl3pPr>
            <a:lvl4pPr marL="771506" indent="0">
              <a:buNone/>
              <a:defRPr sz="675">
                <a:solidFill>
                  <a:schemeClr val="bg1"/>
                </a:solidFill>
              </a:defRPr>
            </a:lvl4pPr>
            <a:lvl5pPr marL="1028675" indent="0">
              <a:buNone/>
              <a:defRPr sz="675">
                <a:solidFill>
                  <a:schemeClr val="bg1"/>
                </a:solidFill>
              </a:defRPr>
            </a:lvl5pPr>
          </a:lstStyle>
          <a:p>
            <a:pPr lvl="0"/>
            <a:r>
              <a:rPr lang="en-US" dirty="0"/>
              <a:t>Add your text here</a:t>
            </a:r>
          </a:p>
        </p:txBody>
      </p:sp>
      <p:sp>
        <p:nvSpPr>
          <p:cNvPr id="33" name="Text Placeholder 39">
            <a:extLst>
              <a:ext uri="{FF2B5EF4-FFF2-40B4-BE49-F238E27FC236}">
                <a16:creationId xmlns:a16="http://schemas.microsoft.com/office/drawing/2014/main" id="{44EF032C-161A-4C58-B624-66488C255E1F}"/>
              </a:ext>
            </a:extLst>
          </p:cNvPr>
          <p:cNvSpPr>
            <a:spLocks noGrp="1"/>
          </p:cNvSpPr>
          <p:nvPr>
            <p:ph type="body" sz="quarter" idx="24" hasCustomPrompt="1"/>
          </p:nvPr>
        </p:nvSpPr>
        <p:spPr>
          <a:xfrm>
            <a:off x="278606" y="4553338"/>
            <a:ext cx="2014960" cy="666781"/>
          </a:xfrm>
        </p:spPr>
        <p:txBody>
          <a:bodyPr anchor="t">
            <a:noAutofit/>
          </a:bodyPr>
          <a:lstStyle>
            <a:lvl1pPr marL="0" indent="0" algn="ctr">
              <a:buNone/>
              <a:defRPr sz="900" b="0">
                <a:solidFill>
                  <a:schemeClr val="tx1"/>
                </a:solidFill>
                <a:latin typeface="+mn-lt"/>
              </a:defRPr>
            </a:lvl1pPr>
            <a:lvl2pPr marL="257169" indent="0">
              <a:buNone/>
              <a:defRPr sz="900">
                <a:solidFill>
                  <a:schemeClr val="bg1"/>
                </a:solidFill>
              </a:defRPr>
            </a:lvl2pPr>
            <a:lvl3pPr marL="514337" indent="0">
              <a:buNone/>
              <a:defRPr sz="788">
                <a:solidFill>
                  <a:schemeClr val="bg1"/>
                </a:solidFill>
              </a:defRPr>
            </a:lvl3pPr>
            <a:lvl4pPr marL="771506" indent="0">
              <a:buNone/>
              <a:defRPr sz="675">
                <a:solidFill>
                  <a:schemeClr val="bg1"/>
                </a:solidFill>
              </a:defRPr>
            </a:lvl4pPr>
            <a:lvl5pPr marL="1028675" indent="0">
              <a:buNone/>
              <a:defRPr sz="675">
                <a:solidFill>
                  <a:schemeClr val="bg1"/>
                </a:solidFill>
              </a:defRPr>
            </a:lvl5pPr>
          </a:lstStyle>
          <a:p>
            <a:pPr lvl="0"/>
            <a:r>
              <a:rPr lang="en-US" dirty="0"/>
              <a:t>Add your text here</a:t>
            </a:r>
          </a:p>
        </p:txBody>
      </p:sp>
      <p:sp>
        <p:nvSpPr>
          <p:cNvPr id="37" name="Text Placeholder 39">
            <a:extLst>
              <a:ext uri="{FF2B5EF4-FFF2-40B4-BE49-F238E27FC236}">
                <a16:creationId xmlns:a16="http://schemas.microsoft.com/office/drawing/2014/main" id="{ACF86334-F4A8-4CCD-944F-524700CD8386}"/>
              </a:ext>
            </a:extLst>
          </p:cNvPr>
          <p:cNvSpPr>
            <a:spLocks noGrp="1"/>
          </p:cNvSpPr>
          <p:nvPr>
            <p:ph type="body" sz="quarter" idx="25" hasCustomPrompt="1"/>
          </p:nvPr>
        </p:nvSpPr>
        <p:spPr>
          <a:xfrm>
            <a:off x="2487075" y="3797964"/>
            <a:ext cx="2014960" cy="666781"/>
          </a:xfrm>
        </p:spPr>
        <p:txBody>
          <a:bodyPr anchor="t">
            <a:noAutofit/>
          </a:bodyPr>
          <a:lstStyle>
            <a:lvl1pPr marL="0" indent="0" algn="ctr">
              <a:buNone/>
              <a:defRPr sz="1125" b="1">
                <a:solidFill>
                  <a:schemeClr val="tx1"/>
                </a:solidFill>
                <a:latin typeface="+mj-lt"/>
              </a:defRPr>
            </a:lvl1pPr>
            <a:lvl2pPr marL="257169" indent="0">
              <a:buNone/>
              <a:defRPr sz="900">
                <a:solidFill>
                  <a:schemeClr val="bg1"/>
                </a:solidFill>
              </a:defRPr>
            </a:lvl2pPr>
            <a:lvl3pPr marL="514337" indent="0">
              <a:buNone/>
              <a:defRPr sz="788">
                <a:solidFill>
                  <a:schemeClr val="bg1"/>
                </a:solidFill>
              </a:defRPr>
            </a:lvl3pPr>
            <a:lvl4pPr marL="771506" indent="0">
              <a:buNone/>
              <a:defRPr sz="675">
                <a:solidFill>
                  <a:schemeClr val="bg1"/>
                </a:solidFill>
              </a:defRPr>
            </a:lvl4pPr>
            <a:lvl5pPr marL="1028675" indent="0">
              <a:buNone/>
              <a:defRPr sz="675">
                <a:solidFill>
                  <a:schemeClr val="bg1"/>
                </a:solidFill>
              </a:defRPr>
            </a:lvl5pPr>
          </a:lstStyle>
          <a:p>
            <a:pPr lvl="0"/>
            <a:r>
              <a:rPr lang="en-US" dirty="0"/>
              <a:t>Add your text here</a:t>
            </a:r>
          </a:p>
        </p:txBody>
      </p:sp>
      <p:sp>
        <p:nvSpPr>
          <p:cNvPr id="38" name="Text Placeholder 39">
            <a:extLst>
              <a:ext uri="{FF2B5EF4-FFF2-40B4-BE49-F238E27FC236}">
                <a16:creationId xmlns:a16="http://schemas.microsoft.com/office/drawing/2014/main" id="{135B4AC9-821C-4D70-8A4A-1992394DE432}"/>
              </a:ext>
            </a:extLst>
          </p:cNvPr>
          <p:cNvSpPr>
            <a:spLocks noGrp="1"/>
          </p:cNvSpPr>
          <p:nvPr>
            <p:ph type="body" sz="quarter" idx="26" hasCustomPrompt="1"/>
          </p:nvPr>
        </p:nvSpPr>
        <p:spPr>
          <a:xfrm>
            <a:off x="2487075" y="4553338"/>
            <a:ext cx="2014960" cy="666781"/>
          </a:xfrm>
        </p:spPr>
        <p:txBody>
          <a:bodyPr anchor="t">
            <a:noAutofit/>
          </a:bodyPr>
          <a:lstStyle>
            <a:lvl1pPr marL="0" indent="0" algn="ctr">
              <a:buNone/>
              <a:defRPr sz="900" b="0">
                <a:solidFill>
                  <a:schemeClr val="tx1"/>
                </a:solidFill>
                <a:latin typeface="+mn-lt"/>
              </a:defRPr>
            </a:lvl1pPr>
            <a:lvl2pPr marL="257169" indent="0">
              <a:buNone/>
              <a:defRPr sz="900">
                <a:solidFill>
                  <a:schemeClr val="bg1"/>
                </a:solidFill>
              </a:defRPr>
            </a:lvl2pPr>
            <a:lvl3pPr marL="514337" indent="0">
              <a:buNone/>
              <a:defRPr sz="788">
                <a:solidFill>
                  <a:schemeClr val="bg1"/>
                </a:solidFill>
              </a:defRPr>
            </a:lvl3pPr>
            <a:lvl4pPr marL="771506" indent="0">
              <a:buNone/>
              <a:defRPr sz="675">
                <a:solidFill>
                  <a:schemeClr val="bg1"/>
                </a:solidFill>
              </a:defRPr>
            </a:lvl4pPr>
            <a:lvl5pPr marL="1028675" indent="0">
              <a:buNone/>
              <a:defRPr sz="675">
                <a:solidFill>
                  <a:schemeClr val="bg1"/>
                </a:solidFill>
              </a:defRPr>
            </a:lvl5pPr>
          </a:lstStyle>
          <a:p>
            <a:pPr lvl="0"/>
            <a:r>
              <a:rPr lang="en-US" dirty="0"/>
              <a:t>Add your text here</a:t>
            </a:r>
          </a:p>
        </p:txBody>
      </p:sp>
      <p:sp>
        <p:nvSpPr>
          <p:cNvPr id="40" name="Text Placeholder 39">
            <a:extLst>
              <a:ext uri="{FF2B5EF4-FFF2-40B4-BE49-F238E27FC236}">
                <a16:creationId xmlns:a16="http://schemas.microsoft.com/office/drawing/2014/main" id="{D2CF516C-7598-43D3-95E9-5633F8F4469B}"/>
              </a:ext>
            </a:extLst>
          </p:cNvPr>
          <p:cNvSpPr>
            <a:spLocks noGrp="1"/>
          </p:cNvSpPr>
          <p:nvPr>
            <p:ph type="body" sz="quarter" idx="27" hasCustomPrompt="1"/>
          </p:nvPr>
        </p:nvSpPr>
        <p:spPr>
          <a:xfrm>
            <a:off x="4695543" y="3797964"/>
            <a:ext cx="2014960" cy="666781"/>
          </a:xfrm>
        </p:spPr>
        <p:txBody>
          <a:bodyPr anchor="t">
            <a:noAutofit/>
          </a:bodyPr>
          <a:lstStyle>
            <a:lvl1pPr marL="0" indent="0" algn="ctr">
              <a:buNone/>
              <a:defRPr sz="1125" b="1">
                <a:solidFill>
                  <a:schemeClr val="tx1"/>
                </a:solidFill>
                <a:latin typeface="+mj-lt"/>
              </a:defRPr>
            </a:lvl1pPr>
            <a:lvl2pPr marL="257169" indent="0">
              <a:buNone/>
              <a:defRPr sz="900">
                <a:solidFill>
                  <a:schemeClr val="bg1"/>
                </a:solidFill>
              </a:defRPr>
            </a:lvl2pPr>
            <a:lvl3pPr marL="514337" indent="0">
              <a:buNone/>
              <a:defRPr sz="788">
                <a:solidFill>
                  <a:schemeClr val="bg1"/>
                </a:solidFill>
              </a:defRPr>
            </a:lvl3pPr>
            <a:lvl4pPr marL="771506" indent="0">
              <a:buNone/>
              <a:defRPr sz="675">
                <a:solidFill>
                  <a:schemeClr val="bg1"/>
                </a:solidFill>
              </a:defRPr>
            </a:lvl4pPr>
            <a:lvl5pPr marL="1028675" indent="0">
              <a:buNone/>
              <a:defRPr sz="675">
                <a:solidFill>
                  <a:schemeClr val="bg1"/>
                </a:solidFill>
              </a:defRPr>
            </a:lvl5pPr>
          </a:lstStyle>
          <a:p>
            <a:pPr lvl="0"/>
            <a:r>
              <a:rPr lang="en-US" dirty="0"/>
              <a:t>Add your text here</a:t>
            </a:r>
          </a:p>
        </p:txBody>
      </p:sp>
      <p:sp>
        <p:nvSpPr>
          <p:cNvPr id="41" name="Text Placeholder 39">
            <a:extLst>
              <a:ext uri="{FF2B5EF4-FFF2-40B4-BE49-F238E27FC236}">
                <a16:creationId xmlns:a16="http://schemas.microsoft.com/office/drawing/2014/main" id="{12A6084C-5383-4EFC-8D49-33C5B61E6492}"/>
              </a:ext>
            </a:extLst>
          </p:cNvPr>
          <p:cNvSpPr>
            <a:spLocks noGrp="1"/>
          </p:cNvSpPr>
          <p:nvPr>
            <p:ph type="body" sz="quarter" idx="28" hasCustomPrompt="1"/>
          </p:nvPr>
        </p:nvSpPr>
        <p:spPr>
          <a:xfrm>
            <a:off x="4695543" y="4553338"/>
            <a:ext cx="2014960" cy="666781"/>
          </a:xfrm>
        </p:spPr>
        <p:txBody>
          <a:bodyPr anchor="t">
            <a:noAutofit/>
          </a:bodyPr>
          <a:lstStyle>
            <a:lvl1pPr marL="0" indent="0" algn="ctr">
              <a:buNone/>
              <a:defRPr sz="900" b="0">
                <a:solidFill>
                  <a:schemeClr val="tx1"/>
                </a:solidFill>
                <a:latin typeface="+mn-lt"/>
              </a:defRPr>
            </a:lvl1pPr>
            <a:lvl2pPr marL="257169" indent="0">
              <a:buNone/>
              <a:defRPr sz="900">
                <a:solidFill>
                  <a:schemeClr val="bg1"/>
                </a:solidFill>
              </a:defRPr>
            </a:lvl2pPr>
            <a:lvl3pPr marL="514337" indent="0">
              <a:buNone/>
              <a:defRPr sz="788">
                <a:solidFill>
                  <a:schemeClr val="bg1"/>
                </a:solidFill>
              </a:defRPr>
            </a:lvl3pPr>
            <a:lvl4pPr marL="771506" indent="0">
              <a:buNone/>
              <a:defRPr sz="675">
                <a:solidFill>
                  <a:schemeClr val="bg1"/>
                </a:solidFill>
              </a:defRPr>
            </a:lvl4pPr>
            <a:lvl5pPr marL="1028675" indent="0">
              <a:buNone/>
              <a:defRPr sz="675">
                <a:solidFill>
                  <a:schemeClr val="bg1"/>
                </a:solidFill>
              </a:defRPr>
            </a:lvl5pPr>
          </a:lstStyle>
          <a:p>
            <a:pPr lvl="0"/>
            <a:r>
              <a:rPr lang="en-US" dirty="0"/>
              <a:t>Add your text here</a:t>
            </a:r>
          </a:p>
        </p:txBody>
      </p:sp>
      <p:sp>
        <p:nvSpPr>
          <p:cNvPr id="42" name="Text Placeholder 39">
            <a:extLst>
              <a:ext uri="{FF2B5EF4-FFF2-40B4-BE49-F238E27FC236}">
                <a16:creationId xmlns:a16="http://schemas.microsoft.com/office/drawing/2014/main" id="{EFC5493B-D3CF-41B9-A996-7FBE932504B8}"/>
              </a:ext>
            </a:extLst>
          </p:cNvPr>
          <p:cNvSpPr>
            <a:spLocks noGrp="1"/>
          </p:cNvSpPr>
          <p:nvPr>
            <p:ph type="body" sz="quarter" idx="29" hasCustomPrompt="1"/>
          </p:nvPr>
        </p:nvSpPr>
        <p:spPr>
          <a:xfrm>
            <a:off x="6904013" y="3797964"/>
            <a:ext cx="2014960" cy="666781"/>
          </a:xfrm>
        </p:spPr>
        <p:txBody>
          <a:bodyPr anchor="t">
            <a:noAutofit/>
          </a:bodyPr>
          <a:lstStyle>
            <a:lvl1pPr marL="0" indent="0" algn="ctr">
              <a:buNone/>
              <a:defRPr sz="1125" b="1">
                <a:solidFill>
                  <a:schemeClr val="tx1"/>
                </a:solidFill>
                <a:latin typeface="+mj-lt"/>
              </a:defRPr>
            </a:lvl1pPr>
            <a:lvl2pPr marL="257169" indent="0">
              <a:buNone/>
              <a:defRPr sz="900">
                <a:solidFill>
                  <a:schemeClr val="bg1"/>
                </a:solidFill>
              </a:defRPr>
            </a:lvl2pPr>
            <a:lvl3pPr marL="514337" indent="0">
              <a:buNone/>
              <a:defRPr sz="788">
                <a:solidFill>
                  <a:schemeClr val="bg1"/>
                </a:solidFill>
              </a:defRPr>
            </a:lvl3pPr>
            <a:lvl4pPr marL="771506" indent="0">
              <a:buNone/>
              <a:defRPr sz="675">
                <a:solidFill>
                  <a:schemeClr val="bg1"/>
                </a:solidFill>
              </a:defRPr>
            </a:lvl4pPr>
            <a:lvl5pPr marL="1028675" indent="0">
              <a:buNone/>
              <a:defRPr sz="675">
                <a:solidFill>
                  <a:schemeClr val="bg1"/>
                </a:solidFill>
              </a:defRPr>
            </a:lvl5pPr>
          </a:lstStyle>
          <a:p>
            <a:pPr lvl="0"/>
            <a:r>
              <a:rPr lang="en-US" dirty="0"/>
              <a:t>Add your text here</a:t>
            </a:r>
          </a:p>
        </p:txBody>
      </p:sp>
      <p:sp>
        <p:nvSpPr>
          <p:cNvPr id="44" name="Text Placeholder 39">
            <a:extLst>
              <a:ext uri="{FF2B5EF4-FFF2-40B4-BE49-F238E27FC236}">
                <a16:creationId xmlns:a16="http://schemas.microsoft.com/office/drawing/2014/main" id="{33A98F60-C169-44C1-9654-2239C9C1F29A}"/>
              </a:ext>
            </a:extLst>
          </p:cNvPr>
          <p:cNvSpPr>
            <a:spLocks noGrp="1"/>
          </p:cNvSpPr>
          <p:nvPr>
            <p:ph type="body" sz="quarter" idx="30" hasCustomPrompt="1"/>
          </p:nvPr>
        </p:nvSpPr>
        <p:spPr>
          <a:xfrm>
            <a:off x="6904013" y="4553338"/>
            <a:ext cx="2014960" cy="666781"/>
          </a:xfrm>
        </p:spPr>
        <p:txBody>
          <a:bodyPr anchor="t">
            <a:noAutofit/>
          </a:bodyPr>
          <a:lstStyle>
            <a:lvl1pPr marL="0" indent="0" algn="ctr">
              <a:buNone/>
              <a:defRPr sz="900" b="0">
                <a:solidFill>
                  <a:schemeClr val="tx1"/>
                </a:solidFill>
                <a:latin typeface="+mn-lt"/>
              </a:defRPr>
            </a:lvl1pPr>
            <a:lvl2pPr marL="257169" indent="0">
              <a:buNone/>
              <a:defRPr sz="900">
                <a:solidFill>
                  <a:schemeClr val="bg1"/>
                </a:solidFill>
              </a:defRPr>
            </a:lvl2pPr>
            <a:lvl3pPr marL="514337" indent="0">
              <a:buNone/>
              <a:defRPr sz="788">
                <a:solidFill>
                  <a:schemeClr val="bg1"/>
                </a:solidFill>
              </a:defRPr>
            </a:lvl3pPr>
            <a:lvl4pPr marL="771506" indent="0">
              <a:buNone/>
              <a:defRPr sz="675">
                <a:solidFill>
                  <a:schemeClr val="bg1"/>
                </a:solidFill>
              </a:defRPr>
            </a:lvl4pPr>
            <a:lvl5pPr marL="1028675" indent="0">
              <a:buNone/>
              <a:defRPr sz="675">
                <a:solidFill>
                  <a:schemeClr val="bg1"/>
                </a:solidFill>
              </a:defRPr>
            </a:lvl5pPr>
          </a:lstStyle>
          <a:p>
            <a:pPr lvl="0"/>
            <a:r>
              <a:rPr lang="en-US" dirty="0"/>
              <a:t>Add your text here</a:t>
            </a:r>
          </a:p>
        </p:txBody>
      </p:sp>
      <p:sp>
        <p:nvSpPr>
          <p:cNvPr id="26" name="Slide Number Placeholder 9">
            <a:extLst>
              <a:ext uri="{FF2B5EF4-FFF2-40B4-BE49-F238E27FC236}">
                <a16:creationId xmlns:a16="http://schemas.microsoft.com/office/drawing/2014/main" id="{FDEB6BAD-C3D2-4A24-8D08-DD27C29E8E58}"/>
              </a:ext>
            </a:extLst>
          </p:cNvPr>
          <p:cNvSpPr>
            <a:spLocks noGrp="1"/>
          </p:cNvSpPr>
          <p:nvPr>
            <p:ph type="sldNum" sz="quarter" idx="11"/>
          </p:nvPr>
        </p:nvSpPr>
        <p:spPr>
          <a:xfrm>
            <a:off x="8382000" y="6477493"/>
            <a:ext cx="609600" cy="301752"/>
          </a:xfrm>
        </p:spPr>
        <p:txBody>
          <a:bodyPr/>
          <a:lstStyle/>
          <a:p>
            <a:fld id="{E395F277-E3C6-495A-A5E8-9472A8BC9871}" type="slidenum">
              <a:rPr lang="en-US" smtClean="0"/>
              <a:t>‹#›</a:t>
            </a:fld>
            <a:endParaRPr lang="en-US"/>
          </a:p>
        </p:txBody>
      </p:sp>
      <p:sp>
        <p:nvSpPr>
          <p:cNvPr id="27" name="Footer Placeholder 5">
            <a:extLst>
              <a:ext uri="{FF2B5EF4-FFF2-40B4-BE49-F238E27FC236}">
                <a16:creationId xmlns:a16="http://schemas.microsoft.com/office/drawing/2014/main" id="{19525D20-8B5C-4FC4-8EC0-A5621F4FEDB1}"/>
              </a:ext>
            </a:extLst>
          </p:cNvPr>
          <p:cNvSpPr>
            <a:spLocks noGrp="1"/>
          </p:cNvSpPr>
          <p:nvPr>
            <p:ph type="ftr" sz="quarter" idx="10"/>
          </p:nvPr>
        </p:nvSpPr>
        <p:spPr>
          <a:xfrm>
            <a:off x="2647951" y="6494579"/>
            <a:ext cx="4571999" cy="284666"/>
          </a:xfrm>
        </p:spPr>
        <p:txBody>
          <a:bodyPr/>
          <a:lstStyle/>
          <a:p>
            <a:endParaRPr lang="en-US"/>
          </a:p>
        </p:txBody>
      </p:sp>
    </p:spTree>
    <p:extLst>
      <p:ext uri="{BB962C8B-B14F-4D97-AF65-F5344CB8AC3E}">
        <p14:creationId xmlns:p14="http://schemas.microsoft.com/office/powerpoint/2010/main" val="36189073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1_Two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A6C789F-805A-4494-8430-C63414191AC2}"/>
              </a:ext>
            </a:extLst>
          </p:cNvPr>
          <p:cNvSpPr/>
          <p:nvPr/>
        </p:nvSpPr>
        <p:spPr>
          <a:xfrm>
            <a:off x="278606" y="1526387"/>
            <a:ext cx="2696766" cy="456247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solidFill>
                <a:schemeClr val="tx1"/>
              </a:solidFill>
            </a:endParaRPr>
          </a:p>
        </p:txBody>
      </p:sp>
      <p:sp>
        <p:nvSpPr>
          <p:cNvPr id="10" name="Rectangle 9">
            <a:extLst>
              <a:ext uri="{FF2B5EF4-FFF2-40B4-BE49-F238E27FC236}">
                <a16:creationId xmlns:a16="http://schemas.microsoft.com/office/drawing/2014/main" id="{A5A73287-EED0-4EEC-8007-E2C13366027B}"/>
              </a:ext>
            </a:extLst>
          </p:cNvPr>
          <p:cNvSpPr/>
          <p:nvPr/>
        </p:nvSpPr>
        <p:spPr>
          <a:xfrm>
            <a:off x="6168629" y="1526387"/>
            <a:ext cx="2696766" cy="456247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2" name="Title 1">
            <a:extLst>
              <a:ext uri="{FF2B5EF4-FFF2-40B4-BE49-F238E27FC236}">
                <a16:creationId xmlns:a16="http://schemas.microsoft.com/office/drawing/2014/main" id="{DE3A6AA5-A315-455E-B5C7-E53E3746ED8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E60534E-DE82-45F4-8E2E-DA97F169177F}"/>
              </a:ext>
            </a:extLst>
          </p:cNvPr>
          <p:cNvSpPr>
            <a:spLocks noGrp="1"/>
          </p:cNvSpPr>
          <p:nvPr>
            <p:ph sz="half" idx="1"/>
          </p:nvPr>
        </p:nvSpPr>
        <p:spPr>
          <a:xfrm>
            <a:off x="435769" y="1724025"/>
            <a:ext cx="2357438" cy="4191000"/>
          </a:xfrm>
        </p:spPr>
        <p:txBody>
          <a:bodyPr>
            <a:normAutofit/>
          </a:bodyPr>
          <a:lstStyle>
            <a:lvl1pPr>
              <a:defRPr sz="1013">
                <a:solidFill>
                  <a:schemeClr val="tx1"/>
                </a:solidFill>
              </a:defRPr>
            </a:lvl1pPr>
            <a:lvl2pPr>
              <a:defRPr sz="900">
                <a:solidFill>
                  <a:schemeClr val="tx1"/>
                </a:solidFill>
              </a:defRPr>
            </a:lvl2pPr>
            <a:lvl3pPr>
              <a:defRPr sz="788">
                <a:solidFill>
                  <a:schemeClr val="tx1"/>
                </a:solidFill>
              </a:defRPr>
            </a:lvl3pPr>
            <a:lvl4pPr>
              <a:defRPr sz="675">
                <a:solidFill>
                  <a:schemeClr val="tx1"/>
                </a:solidFill>
              </a:defRPr>
            </a:lvl4pPr>
            <a:lvl5pPr>
              <a:defRPr sz="675">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23F1116B-C8B0-450D-83F6-49C4ABB22CCD}"/>
              </a:ext>
            </a:extLst>
          </p:cNvPr>
          <p:cNvSpPr>
            <a:spLocks noGrp="1"/>
          </p:cNvSpPr>
          <p:nvPr>
            <p:ph sz="half" idx="2"/>
          </p:nvPr>
        </p:nvSpPr>
        <p:spPr>
          <a:xfrm>
            <a:off x="6338462" y="1712119"/>
            <a:ext cx="2357100" cy="4191000"/>
          </a:xfrm>
        </p:spPr>
        <p:txBody>
          <a:bodyPr>
            <a:normAutofit/>
          </a:bodyPr>
          <a:lstStyle>
            <a:lvl1pPr>
              <a:defRPr sz="1013">
                <a:solidFill>
                  <a:schemeClr val="tx1"/>
                </a:solidFill>
              </a:defRPr>
            </a:lvl1pPr>
            <a:lvl2pPr>
              <a:defRPr sz="900">
                <a:solidFill>
                  <a:schemeClr val="tx1"/>
                </a:solidFill>
              </a:defRPr>
            </a:lvl2pPr>
            <a:lvl3pPr>
              <a:defRPr sz="788">
                <a:solidFill>
                  <a:schemeClr val="tx1"/>
                </a:solidFill>
              </a:defRPr>
            </a:lvl3pPr>
            <a:lvl4pPr>
              <a:defRPr sz="675">
                <a:solidFill>
                  <a:schemeClr val="tx1"/>
                </a:solidFill>
              </a:defRPr>
            </a:lvl4pPr>
            <a:lvl5pPr>
              <a:defRPr sz="675">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a:extLst>
              <a:ext uri="{FF2B5EF4-FFF2-40B4-BE49-F238E27FC236}">
                <a16:creationId xmlns:a16="http://schemas.microsoft.com/office/drawing/2014/main" id="{2C182A82-4FBE-4689-B739-692549B4030D}"/>
              </a:ext>
            </a:extLst>
          </p:cNvPr>
          <p:cNvSpPr>
            <a:spLocks noGrp="1"/>
          </p:cNvSpPr>
          <p:nvPr>
            <p:ph type="sldNum" sz="quarter" idx="12"/>
          </p:nvPr>
        </p:nvSpPr>
        <p:spPr/>
        <p:txBody>
          <a:bodyPr/>
          <a:lstStyle/>
          <a:p>
            <a:fld id="{E395F277-E3C6-495A-A5E8-9472A8BC9871}" type="slidenum">
              <a:rPr lang="en-US" smtClean="0"/>
              <a:t>‹#›</a:t>
            </a:fld>
            <a:endParaRPr lang="en-US"/>
          </a:p>
        </p:txBody>
      </p:sp>
      <p:sp>
        <p:nvSpPr>
          <p:cNvPr id="8" name="Picture Placeholder 6">
            <a:extLst>
              <a:ext uri="{FF2B5EF4-FFF2-40B4-BE49-F238E27FC236}">
                <a16:creationId xmlns:a16="http://schemas.microsoft.com/office/drawing/2014/main" id="{4DC80855-A1B8-4B65-B6F6-2AA6239EC246}"/>
              </a:ext>
            </a:extLst>
          </p:cNvPr>
          <p:cNvSpPr>
            <a:spLocks noGrp="1"/>
          </p:cNvSpPr>
          <p:nvPr>
            <p:ph type="pic" sz="quarter" idx="13"/>
          </p:nvPr>
        </p:nvSpPr>
        <p:spPr>
          <a:xfrm>
            <a:off x="2975374" y="1233488"/>
            <a:ext cx="3193256" cy="5148262"/>
          </a:xfrm>
          <a:solidFill>
            <a:schemeClr val="bg1">
              <a:lumMod val="95000"/>
            </a:schemeClr>
          </a:solidFill>
        </p:spPr>
        <p:txBody>
          <a:bodyPr vert="horz" lIns="91440" tIns="45720" rIns="91440" bIns="45720" rtlCol="0">
            <a:normAutofit/>
          </a:bodyPr>
          <a:lstStyle>
            <a:lvl1pPr>
              <a:defRPr lang="en-US" sz="1013"/>
            </a:lvl1pPr>
          </a:lstStyle>
          <a:p>
            <a:pPr marL="0" lvl="0" indent="0" algn="ctr">
              <a:buNone/>
            </a:pPr>
            <a:r>
              <a:rPr lang="en-US"/>
              <a:t>Click icon to add picture</a:t>
            </a:r>
            <a:endParaRPr lang="en-US" dirty="0"/>
          </a:p>
        </p:txBody>
      </p:sp>
      <p:sp>
        <p:nvSpPr>
          <p:cNvPr id="12" name="Footer Placeholder 5">
            <a:extLst>
              <a:ext uri="{FF2B5EF4-FFF2-40B4-BE49-F238E27FC236}">
                <a16:creationId xmlns:a16="http://schemas.microsoft.com/office/drawing/2014/main" id="{455A4E7F-4FAD-4DE6-A623-2019C28CB671}"/>
              </a:ext>
            </a:extLst>
          </p:cNvPr>
          <p:cNvSpPr>
            <a:spLocks noGrp="1"/>
          </p:cNvSpPr>
          <p:nvPr>
            <p:ph type="ftr" sz="quarter" idx="10"/>
          </p:nvPr>
        </p:nvSpPr>
        <p:spPr>
          <a:xfrm>
            <a:off x="2647951" y="6494579"/>
            <a:ext cx="4571999" cy="284666"/>
          </a:xfrm>
        </p:spPr>
        <p:txBody>
          <a:bodyPr/>
          <a:lstStyle/>
          <a:p>
            <a:endParaRPr lang="en-US"/>
          </a:p>
        </p:txBody>
      </p:sp>
    </p:spTree>
    <p:extLst>
      <p:ext uri="{BB962C8B-B14F-4D97-AF65-F5344CB8AC3E}">
        <p14:creationId xmlns:p14="http://schemas.microsoft.com/office/powerpoint/2010/main" val="21983098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Quadch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3A6AA5-A315-455E-B5C7-E53E3746ED81}"/>
              </a:ext>
            </a:extLst>
          </p:cNvPr>
          <p:cNvSpPr>
            <a:spLocks noGrp="1"/>
          </p:cNvSpPr>
          <p:nvPr>
            <p:ph type="title"/>
          </p:nvPr>
        </p:nvSpPr>
        <p:spPr/>
        <p:txBody>
          <a:bodyPr/>
          <a:lstStyle/>
          <a:p>
            <a:r>
              <a:rPr lang="en-US"/>
              <a:t>Click to edit Master title style</a:t>
            </a:r>
            <a:endParaRPr lang="en-US" dirty="0"/>
          </a:p>
        </p:txBody>
      </p:sp>
      <p:sp>
        <p:nvSpPr>
          <p:cNvPr id="7" name="Slide Number Placeholder 6">
            <a:extLst>
              <a:ext uri="{FF2B5EF4-FFF2-40B4-BE49-F238E27FC236}">
                <a16:creationId xmlns:a16="http://schemas.microsoft.com/office/drawing/2014/main" id="{2C182A82-4FBE-4689-B739-692549B4030D}"/>
              </a:ext>
            </a:extLst>
          </p:cNvPr>
          <p:cNvSpPr>
            <a:spLocks noGrp="1"/>
          </p:cNvSpPr>
          <p:nvPr>
            <p:ph type="sldNum" sz="quarter" idx="12"/>
          </p:nvPr>
        </p:nvSpPr>
        <p:spPr/>
        <p:txBody>
          <a:bodyPr/>
          <a:lstStyle/>
          <a:p>
            <a:fld id="{E395F277-E3C6-495A-A5E8-9472A8BC9871}" type="slidenum">
              <a:rPr lang="en-US" smtClean="0"/>
              <a:t>‹#›</a:t>
            </a:fld>
            <a:endParaRPr lang="en-US"/>
          </a:p>
        </p:txBody>
      </p:sp>
      <p:sp>
        <p:nvSpPr>
          <p:cNvPr id="3" name="Content Placeholder 2">
            <a:extLst>
              <a:ext uri="{FF2B5EF4-FFF2-40B4-BE49-F238E27FC236}">
                <a16:creationId xmlns:a16="http://schemas.microsoft.com/office/drawing/2014/main" id="{3E60534E-DE82-45F4-8E2E-DA97F169177F}"/>
              </a:ext>
            </a:extLst>
          </p:cNvPr>
          <p:cNvSpPr>
            <a:spLocks noGrp="1"/>
          </p:cNvSpPr>
          <p:nvPr>
            <p:ph sz="half" idx="1"/>
          </p:nvPr>
        </p:nvSpPr>
        <p:spPr>
          <a:xfrm>
            <a:off x="209550" y="3715498"/>
            <a:ext cx="4343400" cy="2514600"/>
          </a:xfrm>
        </p:spPr>
        <p:txBody>
          <a:bodyPr>
            <a:normAutofit/>
          </a:bodyPr>
          <a:lstStyle>
            <a:lvl1pPr>
              <a:defRPr sz="1013">
                <a:solidFill>
                  <a:schemeClr val="tx1"/>
                </a:solidFill>
              </a:defRPr>
            </a:lvl1pPr>
            <a:lvl2pPr>
              <a:defRPr sz="900">
                <a:solidFill>
                  <a:schemeClr val="tx1"/>
                </a:solidFill>
              </a:defRPr>
            </a:lvl2pPr>
            <a:lvl3pPr>
              <a:defRPr sz="788">
                <a:solidFill>
                  <a:schemeClr val="tx1"/>
                </a:solidFill>
              </a:defRPr>
            </a:lvl3pPr>
            <a:lvl4pPr>
              <a:defRPr sz="675">
                <a:solidFill>
                  <a:schemeClr val="tx1"/>
                </a:solidFill>
              </a:defRPr>
            </a:lvl4pPr>
            <a:lvl5pPr>
              <a:defRPr sz="675">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Content Placeholder 2">
            <a:extLst>
              <a:ext uri="{FF2B5EF4-FFF2-40B4-BE49-F238E27FC236}">
                <a16:creationId xmlns:a16="http://schemas.microsoft.com/office/drawing/2014/main" id="{51B65EFD-272B-4368-90FD-476933932957}"/>
              </a:ext>
            </a:extLst>
          </p:cNvPr>
          <p:cNvSpPr>
            <a:spLocks noGrp="1"/>
          </p:cNvSpPr>
          <p:nvPr>
            <p:ph sz="half" idx="13"/>
          </p:nvPr>
        </p:nvSpPr>
        <p:spPr>
          <a:xfrm>
            <a:off x="4629150" y="3715498"/>
            <a:ext cx="4343400" cy="2514600"/>
          </a:xfrm>
        </p:spPr>
        <p:txBody>
          <a:bodyPr>
            <a:normAutofit/>
          </a:bodyPr>
          <a:lstStyle>
            <a:lvl1pPr>
              <a:defRPr sz="1013">
                <a:solidFill>
                  <a:schemeClr val="tx1"/>
                </a:solidFill>
              </a:defRPr>
            </a:lvl1pPr>
            <a:lvl2pPr>
              <a:defRPr sz="900">
                <a:solidFill>
                  <a:schemeClr val="tx1"/>
                </a:solidFill>
              </a:defRPr>
            </a:lvl2pPr>
            <a:lvl3pPr>
              <a:defRPr sz="788">
                <a:solidFill>
                  <a:schemeClr val="tx1"/>
                </a:solidFill>
              </a:defRPr>
            </a:lvl3pPr>
            <a:lvl4pPr>
              <a:defRPr sz="675">
                <a:solidFill>
                  <a:schemeClr val="tx1"/>
                </a:solidFill>
              </a:defRPr>
            </a:lvl4pPr>
            <a:lvl5pPr>
              <a:defRPr sz="675">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Content Placeholder 2">
            <a:extLst>
              <a:ext uri="{FF2B5EF4-FFF2-40B4-BE49-F238E27FC236}">
                <a16:creationId xmlns:a16="http://schemas.microsoft.com/office/drawing/2014/main" id="{8C786C41-33FE-4443-8898-76F7D40D54DC}"/>
              </a:ext>
            </a:extLst>
          </p:cNvPr>
          <p:cNvSpPr>
            <a:spLocks noGrp="1"/>
          </p:cNvSpPr>
          <p:nvPr>
            <p:ph sz="half" idx="14"/>
          </p:nvPr>
        </p:nvSpPr>
        <p:spPr>
          <a:xfrm>
            <a:off x="209550" y="1143748"/>
            <a:ext cx="4343400" cy="2514600"/>
          </a:xfrm>
        </p:spPr>
        <p:txBody>
          <a:bodyPr>
            <a:normAutofit/>
          </a:bodyPr>
          <a:lstStyle>
            <a:lvl1pPr>
              <a:defRPr sz="1013">
                <a:solidFill>
                  <a:schemeClr val="tx1"/>
                </a:solidFill>
              </a:defRPr>
            </a:lvl1pPr>
            <a:lvl2pPr>
              <a:defRPr sz="900">
                <a:solidFill>
                  <a:schemeClr val="tx1"/>
                </a:solidFill>
              </a:defRPr>
            </a:lvl2pPr>
            <a:lvl3pPr>
              <a:defRPr sz="788">
                <a:solidFill>
                  <a:schemeClr val="tx1"/>
                </a:solidFill>
              </a:defRPr>
            </a:lvl3pPr>
            <a:lvl4pPr>
              <a:defRPr sz="675">
                <a:solidFill>
                  <a:schemeClr val="tx1"/>
                </a:solidFill>
              </a:defRPr>
            </a:lvl4pPr>
            <a:lvl5pPr>
              <a:defRPr sz="675">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Content Placeholder 2">
            <a:extLst>
              <a:ext uri="{FF2B5EF4-FFF2-40B4-BE49-F238E27FC236}">
                <a16:creationId xmlns:a16="http://schemas.microsoft.com/office/drawing/2014/main" id="{0BDAB0A6-8AB4-4308-875D-DA7D71FFAC40}"/>
              </a:ext>
            </a:extLst>
          </p:cNvPr>
          <p:cNvSpPr>
            <a:spLocks noGrp="1"/>
          </p:cNvSpPr>
          <p:nvPr>
            <p:ph sz="half" idx="15"/>
          </p:nvPr>
        </p:nvSpPr>
        <p:spPr>
          <a:xfrm>
            <a:off x="4629150" y="1143748"/>
            <a:ext cx="4343400" cy="2514600"/>
          </a:xfrm>
        </p:spPr>
        <p:txBody>
          <a:bodyPr>
            <a:normAutofit/>
          </a:bodyPr>
          <a:lstStyle>
            <a:lvl1pPr>
              <a:defRPr sz="1013">
                <a:solidFill>
                  <a:schemeClr val="tx1"/>
                </a:solidFill>
              </a:defRPr>
            </a:lvl1pPr>
            <a:lvl2pPr>
              <a:defRPr sz="900">
                <a:solidFill>
                  <a:schemeClr val="tx1"/>
                </a:solidFill>
              </a:defRPr>
            </a:lvl2pPr>
            <a:lvl3pPr>
              <a:defRPr sz="788">
                <a:solidFill>
                  <a:schemeClr val="tx1"/>
                </a:solidFill>
              </a:defRPr>
            </a:lvl3pPr>
            <a:lvl4pPr>
              <a:defRPr sz="675">
                <a:solidFill>
                  <a:schemeClr val="tx1"/>
                </a:solidFill>
              </a:defRPr>
            </a:lvl4pPr>
            <a:lvl5pPr>
              <a:defRPr sz="675">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5">
            <a:extLst>
              <a:ext uri="{FF2B5EF4-FFF2-40B4-BE49-F238E27FC236}">
                <a16:creationId xmlns:a16="http://schemas.microsoft.com/office/drawing/2014/main" id="{98764968-F38B-4E73-8FEA-BC21B084C95D}"/>
              </a:ext>
            </a:extLst>
          </p:cNvPr>
          <p:cNvSpPr>
            <a:spLocks noGrp="1"/>
          </p:cNvSpPr>
          <p:nvPr>
            <p:ph type="pic" sz="quarter" idx="16"/>
          </p:nvPr>
        </p:nvSpPr>
        <p:spPr>
          <a:xfrm>
            <a:off x="3629026" y="3114677"/>
            <a:ext cx="1876425" cy="616081"/>
          </a:xfrm>
        </p:spPr>
        <p:txBody>
          <a:bodyPr/>
          <a:lstStyle/>
          <a:p>
            <a:r>
              <a:rPr lang="en-US"/>
              <a:t>Click icon to add picture</a:t>
            </a:r>
          </a:p>
        </p:txBody>
      </p:sp>
      <p:sp>
        <p:nvSpPr>
          <p:cNvPr id="17" name="Footer Placeholder 5">
            <a:extLst>
              <a:ext uri="{FF2B5EF4-FFF2-40B4-BE49-F238E27FC236}">
                <a16:creationId xmlns:a16="http://schemas.microsoft.com/office/drawing/2014/main" id="{493E2079-A2EF-4B88-9FE9-D253F3BFA571}"/>
              </a:ext>
            </a:extLst>
          </p:cNvPr>
          <p:cNvSpPr>
            <a:spLocks noGrp="1"/>
          </p:cNvSpPr>
          <p:nvPr>
            <p:ph type="ftr" sz="quarter" idx="10"/>
          </p:nvPr>
        </p:nvSpPr>
        <p:spPr>
          <a:xfrm>
            <a:off x="2647951" y="6494579"/>
            <a:ext cx="4571999" cy="284666"/>
          </a:xfrm>
        </p:spPr>
        <p:txBody>
          <a:bodyPr/>
          <a:lstStyle/>
          <a:p>
            <a:endParaRPr lang="en-US"/>
          </a:p>
        </p:txBody>
      </p:sp>
    </p:spTree>
    <p:extLst>
      <p:ext uri="{BB962C8B-B14F-4D97-AF65-F5344CB8AC3E}">
        <p14:creationId xmlns:p14="http://schemas.microsoft.com/office/powerpoint/2010/main" val="32017999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4_Two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30BCBF1-64A6-4051-BC31-B793E99731A6}"/>
              </a:ext>
            </a:extLst>
          </p:cNvPr>
          <p:cNvSpPr/>
          <p:nvPr/>
        </p:nvSpPr>
        <p:spPr>
          <a:xfrm>
            <a:off x="0" y="0"/>
            <a:ext cx="9144000" cy="6381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13" name="Picture Placeholder 6">
            <a:extLst>
              <a:ext uri="{FF2B5EF4-FFF2-40B4-BE49-F238E27FC236}">
                <a16:creationId xmlns:a16="http://schemas.microsoft.com/office/drawing/2014/main" id="{73E3AB81-FB3C-492F-8AB9-CFC37EECCEE7}"/>
              </a:ext>
            </a:extLst>
          </p:cNvPr>
          <p:cNvSpPr>
            <a:spLocks noGrp="1"/>
          </p:cNvSpPr>
          <p:nvPr>
            <p:ph type="pic" sz="quarter" idx="13"/>
          </p:nvPr>
        </p:nvSpPr>
        <p:spPr>
          <a:xfrm>
            <a:off x="278606" y="260350"/>
            <a:ext cx="8640366" cy="6121400"/>
          </a:xfrm>
          <a:solidFill>
            <a:schemeClr val="bg1">
              <a:lumMod val="95000"/>
            </a:schemeClr>
          </a:solidFill>
        </p:spPr>
        <p:txBody>
          <a:bodyPr vert="horz" lIns="91440" tIns="45720" rIns="91440" bIns="45720" rtlCol="0">
            <a:normAutofit/>
          </a:bodyPr>
          <a:lstStyle>
            <a:lvl1pPr>
              <a:defRPr lang="en-US" sz="1013"/>
            </a:lvl1pPr>
          </a:lstStyle>
          <a:p>
            <a:pPr marL="0" lvl="0" indent="0" algn="ctr">
              <a:buNone/>
            </a:pPr>
            <a:r>
              <a:rPr lang="en-US"/>
              <a:t>Click icon to add picture</a:t>
            </a:r>
            <a:endParaRPr lang="en-US" dirty="0"/>
          </a:p>
        </p:txBody>
      </p:sp>
      <p:sp>
        <p:nvSpPr>
          <p:cNvPr id="14" name="Rectangle 13">
            <a:extLst>
              <a:ext uri="{FF2B5EF4-FFF2-40B4-BE49-F238E27FC236}">
                <a16:creationId xmlns:a16="http://schemas.microsoft.com/office/drawing/2014/main" id="{BF2C4CC9-6F35-4EBF-857F-EBD298D77347}"/>
              </a:ext>
            </a:extLst>
          </p:cNvPr>
          <p:cNvSpPr/>
          <p:nvPr/>
        </p:nvSpPr>
        <p:spPr>
          <a:xfrm>
            <a:off x="1184059" y="2299953"/>
            <a:ext cx="3315007" cy="308192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15" name="Rectangle 14">
            <a:extLst>
              <a:ext uri="{FF2B5EF4-FFF2-40B4-BE49-F238E27FC236}">
                <a16:creationId xmlns:a16="http://schemas.microsoft.com/office/drawing/2014/main" id="{D1D54A23-014A-49B4-9E28-7641C8A4F0C1}"/>
              </a:ext>
            </a:extLst>
          </p:cNvPr>
          <p:cNvSpPr/>
          <p:nvPr/>
        </p:nvSpPr>
        <p:spPr>
          <a:xfrm>
            <a:off x="4638369" y="2299953"/>
            <a:ext cx="3315007" cy="308192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2" name="Title 1">
            <a:extLst>
              <a:ext uri="{FF2B5EF4-FFF2-40B4-BE49-F238E27FC236}">
                <a16:creationId xmlns:a16="http://schemas.microsoft.com/office/drawing/2014/main" id="{DE3A6AA5-A315-455E-B5C7-E53E3746ED81}"/>
              </a:ext>
            </a:extLst>
          </p:cNvPr>
          <p:cNvSpPr>
            <a:spLocks noGrp="1"/>
          </p:cNvSpPr>
          <p:nvPr>
            <p:ph type="title"/>
          </p:nvPr>
        </p:nvSpPr>
        <p:spPr>
          <a:xfrm>
            <a:off x="1190631" y="1233488"/>
            <a:ext cx="6762745" cy="761076"/>
          </a:xfrm>
        </p:spPr>
        <p:txBody>
          <a:bodyPr anchor="ctr">
            <a:noAutofit/>
          </a:bodyPr>
          <a:lstStyle>
            <a:lvl1pPr algn="ctr">
              <a:defRPr sz="2025"/>
            </a:lvl1pPr>
          </a:lstStyle>
          <a:p>
            <a:r>
              <a:rPr lang="en-US"/>
              <a:t>Click to edit Master title style</a:t>
            </a:r>
            <a:endParaRPr lang="en-US" dirty="0"/>
          </a:p>
        </p:txBody>
      </p:sp>
      <p:sp>
        <p:nvSpPr>
          <p:cNvPr id="7" name="Slide Number Placeholder 6">
            <a:extLst>
              <a:ext uri="{FF2B5EF4-FFF2-40B4-BE49-F238E27FC236}">
                <a16:creationId xmlns:a16="http://schemas.microsoft.com/office/drawing/2014/main" id="{2C182A82-4FBE-4689-B739-692549B4030D}"/>
              </a:ext>
            </a:extLst>
          </p:cNvPr>
          <p:cNvSpPr>
            <a:spLocks noGrp="1"/>
          </p:cNvSpPr>
          <p:nvPr>
            <p:ph type="sldNum" sz="quarter" idx="12"/>
          </p:nvPr>
        </p:nvSpPr>
        <p:spPr/>
        <p:txBody>
          <a:bodyPr/>
          <a:lstStyle/>
          <a:p>
            <a:fld id="{E395F277-E3C6-495A-A5E8-9472A8BC9871}" type="slidenum">
              <a:rPr lang="en-US" smtClean="0"/>
              <a:t>‹#›</a:t>
            </a:fld>
            <a:endParaRPr lang="en-US"/>
          </a:p>
        </p:txBody>
      </p:sp>
      <p:sp>
        <p:nvSpPr>
          <p:cNvPr id="4" name="Content Placeholder 3">
            <a:extLst>
              <a:ext uri="{FF2B5EF4-FFF2-40B4-BE49-F238E27FC236}">
                <a16:creationId xmlns:a16="http://schemas.microsoft.com/office/drawing/2014/main" id="{23F1116B-C8B0-450D-83F6-49C4ABB22CCD}"/>
              </a:ext>
            </a:extLst>
          </p:cNvPr>
          <p:cNvSpPr>
            <a:spLocks noGrp="1"/>
          </p:cNvSpPr>
          <p:nvPr>
            <p:ph sz="half" idx="2"/>
          </p:nvPr>
        </p:nvSpPr>
        <p:spPr>
          <a:xfrm>
            <a:off x="4746068" y="2424864"/>
            <a:ext cx="3099600" cy="2833200"/>
          </a:xfrm>
        </p:spPr>
        <p:txBody>
          <a:bodyPr>
            <a:normAutofit/>
          </a:bodyPr>
          <a:lstStyle>
            <a:lvl1pPr>
              <a:defRPr sz="1013">
                <a:solidFill>
                  <a:schemeClr val="bg1"/>
                </a:solidFill>
              </a:defRPr>
            </a:lvl1pPr>
            <a:lvl2pPr>
              <a:defRPr sz="900">
                <a:solidFill>
                  <a:schemeClr val="bg1"/>
                </a:solidFill>
              </a:defRPr>
            </a:lvl2pPr>
            <a:lvl3pPr>
              <a:defRPr sz="788">
                <a:solidFill>
                  <a:schemeClr val="bg1"/>
                </a:solidFill>
              </a:defRPr>
            </a:lvl3pPr>
            <a:lvl4pPr>
              <a:defRPr sz="675">
                <a:solidFill>
                  <a:schemeClr val="bg1"/>
                </a:solidFill>
              </a:defRPr>
            </a:lvl4pPr>
            <a:lvl5pPr>
              <a:defRPr sz="675">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Content Placeholder 2">
            <a:extLst>
              <a:ext uri="{FF2B5EF4-FFF2-40B4-BE49-F238E27FC236}">
                <a16:creationId xmlns:a16="http://schemas.microsoft.com/office/drawing/2014/main" id="{3E60534E-DE82-45F4-8E2E-DA97F169177F}"/>
              </a:ext>
            </a:extLst>
          </p:cNvPr>
          <p:cNvSpPr>
            <a:spLocks noGrp="1"/>
          </p:cNvSpPr>
          <p:nvPr>
            <p:ph sz="half" idx="1"/>
          </p:nvPr>
        </p:nvSpPr>
        <p:spPr>
          <a:xfrm>
            <a:off x="1292116" y="2424870"/>
            <a:ext cx="3098888" cy="2832101"/>
          </a:xfrm>
        </p:spPr>
        <p:txBody>
          <a:bodyPr>
            <a:normAutofit/>
          </a:bodyPr>
          <a:lstStyle>
            <a:lvl1pPr>
              <a:defRPr sz="1013">
                <a:solidFill>
                  <a:schemeClr val="bg1"/>
                </a:solidFill>
              </a:defRPr>
            </a:lvl1pPr>
            <a:lvl2pPr>
              <a:defRPr sz="900">
                <a:solidFill>
                  <a:schemeClr val="bg1"/>
                </a:solidFill>
              </a:defRPr>
            </a:lvl2pPr>
            <a:lvl3pPr>
              <a:defRPr sz="788">
                <a:solidFill>
                  <a:schemeClr val="bg1"/>
                </a:solidFill>
              </a:defRPr>
            </a:lvl3pPr>
            <a:lvl4pPr>
              <a:defRPr sz="675">
                <a:solidFill>
                  <a:schemeClr val="bg1"/>
                </a:solidFill>
              </a:defRPr>
            </a:lvl4pPr>
            <a:lvl5pPr>
              <a:defRPr sz="675">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Footer Placeholder 5">
            <a:extLst>
              <a:ext uri="{FF2B5EF4-FFF2-40B4-BE49-F238E27FC236}">
                <a16:creationId xmlns:a16="http://schemas.microsoft.com/office/drawing/2014/main" id="{6F7D4FAC-2FA3-47DB-9254-DC5E7868122C}"/>
              </a:ext>
            </a:extLst>
          </p:cNvPr>
          <p:cNvSpPr>
            <a:spLocks noGrp="1"/>
          </p:cNvSpPr>
          <p:nvPr>
            <p:ph type="ftr" sz="quarter" idx="11"/>
          </p:nvPr>
        </p:nvSpPr>
        <p:spPr>
          <a:xfrm>
            <a:off x="2390776" y="6494579"/>
            <a:ext cx="4467225" cy="284666"/>
          </a:xfrm>
        </p:spPr>
        <p:txBody>
          <a:bodyPr/>
          <a:lstStyle/>
          <a:p>
            <a:endParaRPr lang="en-US"/>
          </a:p>
        </p:txBody>
      </p:sp>
    </p:spTree>
    <p:extLst>
      <p:ext uri="{BB962C8B-B14F-4D97-AF65-F5344CB8AC3E}">
        <p14:creationId xmlns:p14="http://schemas.microsoft.com/office/powerpoint/2010/main" val="10279298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7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0"/>
          </p:nvPr>
        </p:nvSpPr>
        <p:spPr/>
        <p:txBody>
          <a:bodyPr/>
          <a:lstStyle/>
          <a:p>
            <a:endParaRPr lang="en-US"/>
          </a:p>
        </p:txBody>
      </p:sp>
      <p:sp>
        <p:nvSpPr>
          <p:cNvPr id="7" name="Slide Number Placeholder 6"/>
          <p:cNvSpPr>
            <a:spLocks noGrp="1"/>
          </p:cNvSpPr>
          <p:nvPr>
            <p:ph type="sldNum" sz="quarter" idx="11"/>
          </p:nvPr>
        </p:nvSpPr>
        <p:spPr/>
        <p:txBody>
          <a:bodyPr/>
          <a:lstStyle/>
          <a:p>
            <a:fld id="{E395F277-E3C6-495A-A5E8-9472A8BC9871}" type="slidenum">
              <a:rPr lang="en-US" smtClean="0"/>
              <a:t>‹#›</a:t>
            </a:fld>
            <a:endParaRPr lang="en-US"/>
          </a:p>
        </p:txBody>
      </p:sp>
    </p:spTree>
    <p:extLst>
      <p:ext uri="{BB962C8B-B14F-4D97-AF65-F5344CB8AC3E}">
        <p14:creationId xmlns:p14="http://schemas.microsoft.com/office/powerpoint/2010/main" val="2460497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1_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2BA5B3-8B1C-4C1C-B4EB-C9A8AC24AEDE}"/>
              </a:ext>
            </a:extLst>
          </p:cNvPr>
          <p:cNvSpPr>
            <a:spLocks noGrp="1"/>
          </p:cNvSpPr>
          <p:nvPr>
            <p:ph type="title"/>
          </p:nvPr>
        </p:nvSpPr>
        <p:spPr>
          <a:xfrm>
            <a:off x="278610" y="260358"/>
            <a:ext cx="8640365" cy="755649"/>
          </a:xfrm>
        </p:spPr>
        <p:txBody>
          <a:bodyPr/>
          <a:lstStyle/>
          <a:p>
            <a:r>
              <a:rPr lang="en-US"/>
              <a:t>Click to edit Master title style</a:t>
            </a:r>
            <a:endParaRPr lang="en-US" dirty="0"/>
          </a:p>
        </p:txBody>
      </p:sp>
      <p:sp>
        <p:nvSpPr>
          <p:cNvPr id="9" name="Slide Number Placeholder 8">
            <a:extLst>
              <a:ext uri="{FF2B5EF4-FFF2-40B4-BE49-F238E27FC236}">
                <a16:creationId xmlns:a16="http://schemas.microsoft.com/office/drawing/2014/main" id="{6B54C622-8EF1-4AE4-AB25-19D71A5C547C}"/>
              </a:ext>
            </a:extLst>
          </p:cNvPr>
          <p:cNvSpPr>
            <a:spLocks noGrp="1"/>
          </p:cNvSpPr>
          <p:nvPr>
            <p:ph type="sldNum" sz="quarter" idx="12"/>
          </p:nvPr>
        </p:nvSpPr>
        <p:spPr/>
        <p:txBody>
          <a:bodyPr/>
          <a:lstStyle/>
          <a:p>
            <a:fld id="{E395F277-E3C6-495A-A5E8-9472A8BC9871}" type="slidenum">
              <a:rPr lang="en-US" smtClean="0"/>
              <a:t>‹#›</a:t>
            </a:fld>
            <a:endParaRPr lang="en-US"/>
          </a:p>
        </p:txBody>
      </p:sp>
      <p:sp>
        <p:nvSpPr>
          <p:cNvPr id="8" name="Picture Placeholder 6">
            <a:extLst>
              <a:ext uri="{FF2B5EF4-FFF2-40B4-BE49-F238E27FC236}">
                <a16:creationId xmlns:a16="http://schemas.microsoft.com/office/drawing/2014/main" id="{39EF0319-0CF7-4AB8-BE69-FEE9B6C298FE}"/>
              </a:ext>
            </a:extLst>
          </p:cNvPr>
          <p:cNvSpPr>
            <a:spLocks noGrp="1"/>
          </p:cNvSpPr>
          <p:nvPr>
            <p:ph type="pic" sz="quarter" idx="13"/>
          </p:nvPr>
        </p:nvSpPr>
        <p:spPr>
          <a:xfrm>
            <a:off x="278606" y="1233488"/>
            <a:ext cx="1849500" cy="4967287"/>
          </a:xfrm>
          <a:solidFill>
            <a:schemeClr val="bg1">
              <a:lumMod val="95000"/>
            </a:schemeClr>
          </a:solidFill>
        </p:spPr>
        <p:txBody>
          <a:bodyPr vert="horz" lIns="91440" tIns="45720" rIns="91440" bIns="45720" rtlCol="0">
            <a:normAutofit/>
          </a:bodyPr>
          <a:lstStyle>
            <a:lvl1pPr>
              <a:defRPr lang="en-US" sz="1013"/>
            </a:lvl1pPr>
          </a:lstStyle>
          <a:p>
            <a:pPr marL="0" lvl="0" indent="0" algn="ctr">
              <a:buNone/>
            </a:pPr>
            <a:r>
              <a:rPr lang="en-US"/>
              <a:t>Click icon to add picture</a:t>
            </a:r>
            <a:endParaRPr lang="en-US" dirty="0"/>
          </a:p>
        </p:txBody>
      </p:sp>
      <p:sp>
        <p:nvSpPr>
          <p:cNvPr id="7" name="Rectangle 6">
            <a:extLst>
              <a:ext uri="{FF2B5EF4-FFF2-40B4-BE49-F238E27FC236}">
                <a16:creationId xmlns:a16="http://schemas.microsoft.com/office/drawing/2014/main" id="{02FAA6CD-8686-4F0E-9F34-3D74AC34027E}"/>
              </a:ext>
            </a:extLst>
          </p:cNvPr>
          <p:cNvSpPr/>
          <p:nvPr/>
        </p:nvSpPr>
        <p:spPr>
          <a:xfrm>
            <a:off x="2169214" y="1233492"/>
            <a:ext cx="2407754" cy="127158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013" dirty="0">
              <a:solidFill>
                <a:schemeClr val="bg1"/>
              </a:solidFill>
            </a:endParaRPr>
          </a:p>
        </p:txBody>
      </p:sp>
      <p:sp>
        <p:nvSpPr>
          <p:cNvPr id="3" name="Text Placeholder 2">
            <a:extLst>
              <a:ext uri="{FF2B5EF4-FFF2-40B4-BE49-F238E27FC236}">
                <a16:creationId xmlns:a16="http://schemas.microsoft.com/office/drawing/2014/main" id="{9DA658D4-2F70-44A3-A7C3-BF6A1D7BE2A9}"/>
              </a:ext>
            </a:extLst>
          </p:cNvPr>
          <p:cNvSpPr>
            <a:spLocks noGrp="1"/>
          </p:cNvSpPr>
          <p:nvPr>
            <p:ph type="body" idx="1"/>
          </p:nvPr>
        </p:nvSpPr>
        <p:spPr>
          <a:xfrm>
            <a:off x="2253334" y="1330963"/>
            <a:ext cx="2239514" cy="1076636"/>
          </a:xfrm>
        </p:spPr>
        <p:txBody>
          <a:bodyPr anchor="ctr"/>
          <a:lstStyle>
            <a:lvl1pPr marL="0" indent="0">
              <a:buNone/>
              <a:defRPr sz="1350" b="1">
                <a:solidFill>
                  <a:schemeClr val="bg1"/>
                </a:solidFill>
                <a:latin typeface="+mj-lt"/>
              </a:defRPr>
            </a:lvl1pPr>
            <a:lvl2pPr marL="257169" indent="0">
              <a:buNone/>
              <a:defRPr sz="1125" b="1"/>
            </a:lvl2pPr>
            <a:lvl3pPr marL="514337" indent="0">
              <a:buNone/>
              <a:defRPr sz="1013" b="1"/>
            </a:lvl3pPr>
            <a:lvl4pPr marL="771506" indent="0">
              <a:buNone/>
              <a:defRPr sz="900" b="1"/>
            </a:lvl4pPr>
            <a:lvl5pPr marL="1028675" indent="0">
              <a:buNone/>
              <a:defRPr sz="900" b="1"/>
            </a:lvl5pPr>
            <a:lvl6pPr marL="1285843" indent="0">
              <a:buNone/>
              <a:defRPr sz="900" b="1"/>
            </a:lvl6pPr>
            <a:lvl7pPr marL="1543011" indent="0">
              <a:buNone/>
              <a:defRPr sz="900" b="1"/>
            </a:lvl7pPr>
            <a:lvl8pPr marL="1800180" indent="0">
              <a:buNone/>
              <a:defRPr sz="900" b="1"/>
            </a:lvl8pPr>
            <a:lvl9pPr marL="2057349" indent="0">
              <a:buNone/>
              <a:defRPr sz="900" b="1"/>
            </a:lvl9pPr>
          </a:lstStyle>
          <a:p>
            <a:pPr lvl="0"/>
            <a:r>
              <a:rPr lang="en-US"/>
              <a:t>Edit Master text styles</a:t>
            </a:r>
          </a:p>
        </p:txBody>
      </p:sp>
      <p:sp>
        <p:nvSpPr>
          <p:cNvPr id="10" name="Rectangle 9">
            <a:extLst>
              <a:ext uri="{FF2B5EF4-FFF2-40B4-BE49-F238E27FC236}">
                <a16:creationId xmlns:a16="http://schemas.microsoft.com/office/drawing/2014/main" id="{735AFBAA-25FF-494A-937E-3DFC5F737803}"/>
              </a:ext>
            </a:extLst>
          </p:cNvPr>
          <p:cNvSpPr/>
          <p:nvPr/>
        </p:nvSpPr>
        <p:spPr>
          <a:xfrm>
            <a:off x="2169214" y="2542923"/>
            <a:ext cx="2407754" cy="3657859"/>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4" name="Content Placeholder 3">
            <a:extLst>
              <a:ext uri="{FF2B5EF4-FFF2-40B4-BE49-F238E27FC236}">
                <a16:creationId xmlns:a16="http://schemas.microsoft.com/office/drawing/2014/main" id="{CDF57B0C-62A3-4053-936D-9841C7D76D8B}"/>
              </a:ext>
            </a:extLst>
          </p:cNvPr>
          <p:cNvSpPr>
            <a:spLocks noGrp="1"/>
          </p:cNvSpPr>
          <p:nvPr>
            <p:ph sz="half" idx="2"/>
          </p:nvPr>
        </p:nvSpPr>
        <p:spPr>
          <a:xfrm>
            <a:off x="2253334" y="2623930"/>
            <a:ext cx="2239514" cy="3448880"/>
          </a:xfrm>
        </p:spPr>
        <p:txBody>
          <a:bodyPr>
            <a:normAutofit/>
          </a:bodyPr>
          <a:lstStyle>
            <a:lvl1pPr>
              <a:defRPr sz="1013"/>
            </a:lvl1pPr>
            <a:lvl2pPr>
              <a:defRPr sz="900"/>
            </a:lvl2pPr>
            <a:lvl3pPr>
              <a:defRPr sz="788"/>
            </a:lvl3pPr>
            <a:lvl4pPr>
              <a:defRPr sz="675"/>
            </a:lvl4pPr>
            <a:lvl5pPr>
              <a:defRPr sz="675"/>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Picture Placeholder 6">
            <a:extLst>
              <a:ext uri="{FF2B5EF4-FFF2-40B4-BE49-F238E27FC236}">
                <a16:creationId xmlns:a16="http://schemas.microsoft.com/office/drawing/2014/main" id="{F36B08A9-4F2C-4D72-A755-CBF0DAD5A4FC}"/>
              </a:ext>
            </a:extLst>
          </p:cNvPr>
          <p:cNvSpPr>
            <a:spLocks noGrp="1"/>
          </p:cNvSpPr>
          <p:nvPr>
            <p:ph type="pic" sz="quarter" idx="14"/>
          </p:nvPr>
        </p:nvSpPr>
        <p:spPr>
          <a:xfrm>
            <a:off x="4613806" y="1233487"/>
            <a:ext cx="1848680" cy="4967287"/>
          </a:xfrm>
          <a:solidFill>
            <a:schemeClr val="bg1">
              <a:lumMod val="95000"/>
            </a:schemeClr>
          </a:solidFill>
        </p:spPr>
        <p:txBody>
          <a:bodyPr vert="horz" lIns="91440" tIns="45720" rIns="91440" bIns="45720" rtlCol="0">
            <a:normAutofit/>
          </a:bodyPr>
          <a:lstStyle>
            <a:lvl1pPr>
              <a:defRPr lang="en-US" sz="1013"/>
            </a:lvl1pPr>
          </a:lstStyle>
          <a:p>
            <a:pPr marL="0" lvl="0" indent="0" algn="ctr">
              <a:buNone/>
            </a:pPr>
            <a:r>
              <a:rPr lang="en-US"/>
              <a:t>Click icon to add picture</a:t>
            </a:r>
            <a:endParaRPr lang="en-US" dirty="0"/>
          </a:p>
        </p:txBody>
      </p:sp>
      <p:sp>
        <p:nvSpPr>
          <p:cNvPr id="12" name="Rectangle 11">
            <a:extLst>
              <a:ext uri="{FF2B5EF4-FFF2-40B4-BE49-F238E27FC236}">
                <a16:creationId xmlns:a16="http://schemas.microsoft.com/office/drawing/2014/main" id="{7CD8F79B-BFE6-4B3E-8853-5C61FDFF46D9}"/>
              </a:ext>
            </a:extLst>
          </p:cNvPr>
          <p:cNvSpPr/>
          <p:nvPr/>
        </p:nvSpPr>
        <p:spPr>
          <a:xfrm>
            <a:off x="6504850" y="1233492"/>
            <a:ext cx="2407754" cy="127158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solidFill>
                <a:schemeClr val="bg1"/>
              </a:solidFill>
            </a:endParaRPr>
          </a:p>
        </p:txBody>
      </p:sp>
      <p:sp>
        <p:nvSpPr>
          <p:cNvPr id="13" name="Rectangle 12">
            <a:extLst>
              <a:ext uri="{FF2B5EF4-FFF2-40B4-BE49-F238E27FC236}">
                <a16:creationId xmlns:a16="http://schemas.microsoft.com/office/drawing/2014/main" id="{33B3569E-E4EC-433C-AFDA-E50961675D8F}"/>
              </a:ext>
            </a:extLst>
          </p:cNvPr>
          <p:cNvSpPr/>
          <p:nvPr/>
        </p:nvSpPr>
        <p:spPr>
          <a:xfrm>
            <a:off x="6504850" y="2542923"/>
            <a:ext cx="2407754" cy="3657859"/>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5" name="Text Placeholder 4">
            <a:extLst>
              <a:ext uri="{FF2B5EF4-FFF2-40B4-BE49-F238E27FC236}">
                <a16:creationId xmlns:a16="http://schemas.microsoft.com/office/drawing/2014/main" id="{BA2A6524-3EAC-4E27-BF8E-8F87E480F902}"/>
              </a:ext>
            </a:extLst>
          </p:cNvPr>
          <p:cNvSpPr>
            <a:spLocks noGrp="1"/>
          </p:cNvSpPr>
          <p:nvPr>
            <p:ph type="body" sz="quarter" idx="3"/>
          </p:nvPr>
        </p:nvSpPr>
        <p:spPr>
          <a:xfrm>
            <a:off x="6589574" y="1333189"/>
            <a:ext cx="2238300" cy="1074410"/>
          </a:xfrm>
        </p:spPr>
        <p:txBody>
          <a:bodyPr anchor="ctr"/>
          <a:lstStyle>
            <a:lvl1pPr marL="0" indent="0">
              <a:buNone/>
              <a:defRPr sz="1350" b="1">
                <a:solidFill>
                  <a:schemeClr val="bg1"/>
                </a:solidFill>
                <a:latin typeface="+mj-lt"/>
              </a:defRPr>
            </a:lvl1pPr>
            <a:lvl2pPr marL="257169" indent="0">
              <a:buNone/>
              <a:defRPr sz="1125" b="1"/>
            </a:lvl2pPr>
            <a:lvl3pPr marL="514337" indent="0">
              <a:buNone/>
              <a:defRPr sz="1013" b="1"/>
            </a:lvl3pPr>
            <a:lvl4pPr marL="771506" indent="0">
              <a:buNone/>
              <a:defRPr sz="900" b="1"/>
            </a:lvl4pPr>
            <a:lvl5pPr marL="1028675" indent="0">
              <a:buNone/>
              <a:defRPr sz="900" b="1"/>
            </a:lvl5pPr>
            <a:lvl6pPr marL="1285843" indent="0">
              <a:buNone/>
              <a:defRPr sz="900" b="1"/>
            </a:lvl6pPr>
            <a:lvl7pPr marL="1543011" indent="0">
              <a:buNone/>
              <a:defRPr sz="900" b="1"/>
            </a:lvl7pPr>
            <a:lvl8pPr marL="1800180" indent="0">
              <a:buNone/>
              <a:defRPr sz="900" b="1"/>
            </a:lvl8pPr>
            <a:lvl9pPr marL="2057349" indent="0">
              <a:buNone/>
              <a:defRPr sz="900" b="1"/>
            </a:lvl9pPr>
          </a:lstStyle>
          <a:p>
            <a:pPr lvl="0"/>
            <a:r>
              <a:rPr lang="en-US"/>
              <a:t>Edit Master text styles</a:t>
            </a:r>
          </a:p>
        </p:txBody>
      </p:sp>
      <p:sp>
        <p:nvSpPr>
          <p:cNvPr id="6" name="Content Placeholder 5">
            <a:extLst>
              <a:ext uri="{FF2B5EF4-FFF2-40B4-BE49-F238E27FC236}">
                <a16:creationId xmlns:a16="http://schemas.microsoft.com/office/drawing/2014/main" id="{61FB94EC-1786-4ACB-B9A8-28216C7AB699}"/>
              </a:ext>
            </a:extLst>
          </p:cNvPr>
          <p:cNvSpPr>
            <a:spLocks noGrp="1"/>
          </p:cNvSpPr>
          <p:nvPr>
            <p:ph sz="quarter" idx="4"/>
          </p:nvPr>
        </p:nvSpPr>
        <p:spPr>
          <a:xfrm>
            <a:off x="6589574" y="2623937"/>
            <a:ext cx="2238300" cy="3448881"/>
          </a:xfrm>
        </p:spPr>
        <p:txBody>
          <a:bodyPr>
            <a:normAutofit/>
          </a:bodyPr>
          <a:lstStyle>
            <a:lvl1pPr>
              <a:defRPr sz="1013"/>
            </a:lvl1pPr>
            <a:lvl2pPr>
              <a:defRPr sz="900"/>
            </a:lvl2pPr>
            <a:lvl3pPr>
              <a:defRPr sz="788"/>
            </a:lvl3pPr>
            <a:lvl4pPr>
              <a:defRPr sz="675"/>
            </a:lvl4pPr>
            <a:lvl5pPr>
              <a:defRPr sz="675"/>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Footer Placeholder 5">
            <a:extLst>
              <a:ext uri="{FF2B5EF4-FFF2-40B4-BE49-F238E27FC236}">
                <a16:creationId xmlns:a16="http://schemas.microsoft.com/office/drawing/2014/main" id="{7396B5A2-1204-4601-B20C-6280F68F344E}"/>
              </a:ext>
            </a:extLst>
          </p:cNvPr>
          <p:cNvSpPr>
            <a:spLocks noGrp="1"/>
          </p:cNvSpPr>
          <p:nvPr>
            <p:ph type="ftr" sz="quarter" idx="11"/>
          </p:nvPr>
        </p:nvSpPr>
        <p:spPr>
          <a:xfrm>
            <a:off x="2390776" y="6494579"/>
            <a:ext cx="4467225" cy="284666"/>
          </a:xfrm>
        </p:spPr>
        <p:txBody>
          <a:bodyPr/>
          <a:lstStyle/>
          <a:p>
            <a:endParaRPr lang="en-US"/>
          </a:p>
        </p:txBody>
      </p:sp>
    </p:spTree>
    <p:extLst>
      <p:ext uri="{BB962C8B-B14F-4D97-AF65-F5344CB8AC3E}">
        <p14:creationId xmlns:p14="http://schemas.microsoft.com/office/powerpoint/2010/main" val="308271098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hree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2BA5B3-8B1C-4C1C-B4EB-C9A8AC24AEDE}"/>
              </a:ext>
            </a:extLst>
          </p:cNvPr>
          <p:cNvSpPr>
            <a:spLocks noGrp="1"/>
          </p:cNvSpPr>
          <p:nvPr>
            <p:ph type="title"/>
          </p:nvPr>
        </p:nvSpPr>
        <p:spPr>
          <a:xfrm>
            <a:off x="278610" y="260358"/>
            <a:ext cx="8640365" cy="755649"/>
          </a:xfrm>
        </p:spPr>
        <p:txBody>
          <a:bodyPr/>
          <a:lstStyle/>
          <a:p>
            <a:r>
              <a:rPr lang="en-US"/>
              <a:t>Click to edit Master title style</a:t>
            </a:r>
            <a:endParaRPr lang="en-US" dirty="0"/>
          </a:p>
        </p:txBody>
      </p:sp>
      <p:sp>
        <p:nvSpPr>
          <p:cNvPr id="9" name="Slide Number Placeholder 8">
            <a:extLst>
              <a:ext uri="{FF2B5EF4-FFF2-40B4-BE49-F238E27FC236}">
                <a16:creationId xmlns:a16="http://schemas.microsoft.com/office/drawing/2014/main" id="{6B54C622-8EF1-4AE4-AB25-19D71A5C547C}"/>
              </a:ext>
            </a:extLst>
          </p:cNvPr>
          <p:cNvSpPr>
            <a:spLocks noGrp="1"/>
          </p:cNvSpPr>
          <p:nvPr>
            <p:ph type="sldNum" sz="quarter" idx="12"/>
          </p:nvPr>
        </p:nvSpPr>
        <p:spPr/>
        <p:txBody>
          <a:bodyPr/>
          <a:lstStyle/>
          <a:p>
            <a:fld id="{E395F277-E3C6-495A-A5E8-9472A8BC9871}" type="slidenum">
              <a:rPr lang="en-US" smtClean="0"/>
              <a:t>‹#›</a:t>
            </a:fld>
            <a:endParaRPr lang="en-US"/>
          </a:p>
        </p:txBody>
      </p:sp>
      <p:sp>
        <p:nvSpPr>
          <p:cNvPr id="8" name="Picture Placeholder 6">
            <a:extLst>
              <a:ext uri="{FF2B5EF4-FFF2-40B4-BE49-F238E27FC236}">
                <a16:creationId xmlns:a16="http://schemas.microsoft.com/office/drawing/2014/main" id="{39EF0319-0CF7-4AB8-BE69-FEE9B6C298FE}"/>
              </a:ext>
            </a:extLst>
          </p:cNvPr>
          <p:cNvSpPr>
            <a:spLocks noGrp="1"/>
          </p:cNvSpPr>
          <p:nvPr>
            <p:ph type="pic" sz="quarter" idx="13"/>
          </p:nvPr>
        </p:nvSpPr>
        <p:spPr>
          <a:xfrm>
            <a:off x="5297874" y="1233488"/>
            <a:ext cx="3621101" cy="4967287"/>
          </a:xfrm>
          <a:solidFill>
            <a:schemeClr val="bg1">
              <a:lumMod val="95000"/>
            </a:schemeClr>
          </a:solidFill>
        </p:spPr>
        <p:txBody>
          <a:bodyPr vert="horz" lIns="91440" tIns="45720" rIns="91440" bIns="45720" rtlCol="0">
            <a:normAutofit/>
          </a:bodyPr>
          <a:lstStyle>
            <a:lvl1pPr>
              <a:defRPr lang="en-US" sz="1013"/>
            </a:lvl1pPr>
          </a:lstStyle>
          <a:p>
            <a:pPr marL="0" lvl="0" indent="0" algn="ctr">
              <a:buNone/>
            </a:pPr>
            <a:r>
              <a:rPr lang="en-US"/>
              <a:t>Click icon to add picture</a:t>
            </a:r>
            <a:endParaRPr lang="en-US" dirty="0"/>
          </a:p>
        </p:txBody>
      </p:sp>
      <p:sp>
        <p:nvSpPr>
          <p:cNvPr id="7" name="Rectangle 6">
            <a:extLst>
              <a:ext uri="{FF2B5EF4-FFF2-40B4-BE49-F238E27FC236}">
                <a16:creationId xmlns:a16="http://schemas.microsoft.com/office/drawing/2014/main" id="{02FAA6CD-8686-4F0E-9F34-3D74AC34027E}"/>
              </a:ext>
            </a:extLst>
          </p:cNvPr>
          <p:cNvSpPr/>
          <p:nvPr/>
        </p:nvSpPr>
        <p:spPr>
          <a:xfrm>
            <a:off x="278608" y="1233492"/>
            <a:ext cx="2407754" cy="127158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013" dirty="0">
              <a:solidFill>
                <a:schemeClr val="bg1"/>
              </a:solidFill>
            </a:endParaRPr>
          </a:p>
        </p:txBody>
      </p:sp>
      <p:sp>
        <p:nvSpPr>
          <p:cNvPr id="3" name="Text Placeholder 2">
            <a:extLst>
              <a:ext uri="{FF2B5EF4-FFF2-40B4-BE49-F238E27FC236}">
                <a16:creationId xmlns:a16="http://schemas.microsoft.com/office/drawing/2014/main" id="{9DA658D4-2F70-44A3-A7C3-BF6A1D7BE2A9}"/>
              </a:ext>
            </a:extLst>
          </p:cNvPr>
          <p:cNvSpPr>
            <a:spLocks noGrp="1"/>
          </p:cNvSpPr>
          <p:nvPr>
            <p:ph type="body" idx="1"/>
          </p:nvPr>
        </p:nvSpPr>
        <p:spPr>
          <a:xfrm>
            <a:off x="362728" y="1330963"/>
            <a:ext cx="2239514" cy="1076636"/>
          </a:xfrm>
        </p:spPr>
        <p:txBody>
          <a:bodyPr anchor="ctr"/>
          <a:lstStyle>
            <a:lvl1pPr marL="0" indent="0">
              <a:buNone/>
              <a:defRPr sz="1350" b="1">
                <a:solidFill>
                  <a:schemeClr val="bg1"/>
                </a:solidFill>
                <a:latin typeface="+mj-lt"/>
              </a:defRPr>
            </a:lvl1pPr>
            <a:lvl2pPr marL="257169" indent="0">
              <a:buNone/>
              <a:defRPr sz="1125" b="1"/>
            </a:lvl2pPr>
            <a:lvl3pPr marL="514337" indent="0">
              <a:buNone/>
              <a:defRPr sz="1013" b="1"/>
            </a:lvl3pPr>
            <a:lvl4pPr marL="771506" indent="0">
              <a:buNone/>
              <a:defRPr sz="900" b="1"/>
            </a:lvl4pPr>
            <a:lvl5pPr marL="1028675" indent="0">
              <a:buNone/>
              <a:defRPr sz="900" b="1"/>
            </a:lvl5pPr>
            <a:lvl6pPr marL="1285843" indent="0">
              <a:buNone/>
              <a:defRPr sz="900" b="1"/>
            </a:lvl6pPr>
            <a:lvl7pPr marL="1543011" indent="0">
              <a:buNone/>
              <a:defRPr sz="900" b="1"/>
            </a:lvl7pPr>
            <a:lvl8pPr marL="1800180" indent="0">
              <a:buNone/>
              <a:defRPr sz="900" b="1"/>
            </a:lvl8pPr>
            <a:lvl9pPr marL="2057349" indent="0">
              <a:buNone/>
              <a:defRPr sz="900" b="1"/>
            </a:lvl9pPr>
          </a:lstStyle>
          <a:p>
            <a:pPr lvl="0"/>
            <a:r>
              <a:rPr lang="en-US"/>
              <a:t>Edit Master text styles</a:t>
            </a:r>
          </a:p>
        </p:txBody>
      </p:sp>
      <p:sp>
        <p:nvSpPr>
          <p:cNvPr id="10" name="Rectangle 9">
            <a:extLst>
              <a:ext uri="{FF2B5EF4-FFF2-40B4-BE49-F238E27FC236}">
                <a16:creationId xmlns:a16="http://schemas.microsoft.com/office/drawing/2014/main" id="{735AFBAA-25FF-494A-937E-3DFC5F737803}"/>
              </a:ext>
            </a:extLst>
          </p:cNvPr>
          <p:cNvSpPr/>
          <p:nvPr/>
        </p:nvSpPr>
        <p:spPr>
          <a:xfrm>
            <a:off x="278608" y="2542923"/>
            <a:ext cx="2407754" cy="3657859"/>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4" name="Content Placeholder 3">
            <a:extLst>
              <a:ext uri="{FF2B5EF4-FFF2-40B4-BE49-F238E27FC236}">
                <a16:creationId xmlns:a16="http://schemas.microsoft.com/office/drawing/2014/main" id="{CDF57B0C-62A3-4053-936D-9841C7D76D8B}"/>
              </a:ext>
            </a:extLst>
          </p:cNvPr>
          <p:cNvSpPr>
            <a:spLocks noGrp="1"/>
          </p:cNvSpPr>
          <p:nvPr>
            <p:ph sz="half" idx="2"/>
          </p:nvPr>
        </p:nvSpPr>
        <p:spPr>
          <a:xfrm>
            <a:off x="362728" y="2623930"/>
            <a:ext cx="2239514" cy="3448880"/>
          </a:xfrm>
        </p:spPr>
        <p:txBody>
          <a:bodyPr>
            <a:normAutofit/>
          </a:bodyPr>
          <a:lstStyle>
            <a:lvl1pPr>
              <a:defRPr sz="1013"/>
            </a:lvl1pPr>
            <a:lvl2pPr>
              <a:defRPr sz="900"/>
            </a:lvl2pPr>
            <a:lvl3pPr>
              <a:defRPr sz="788"/>
            </a:lvl3pPr>
            <a:lvl4pPr>
              <a:defRPr sz="675"/>
            </a:lvl4pPr>
            <a:lvl5pPr>
              <a:defRPr sz="675"/>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Rectangle 11">
            <a:extLst>
              <a:ext uri="{FF2B5EF4-FFF2-40B4-BE49-F238E27FC236}">
                <a16:creationId xmlns:a16="http://schemas.microsoft.com/office/drawing/2014/main" id="{7CD8F79B-BFE6-4B3E-8853-5C61FDFF46D9}"/>
              </a:ext>
            </a:extLst>
          </p:cNvPr>
          <p:cNvSpPr/>
          <p:nvPr/>
        </p:nvSpPr>
        <p:spPr>
          <a:xfrm>
            <a:off x="2788240" y="1233492"/>
            <a:ext cx="2407754" cy="127158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solidFill>
                <a:schemeClr val="bg1"/>
              </a:solidFill>
            </a:endParaRPr>
          </a:p>
        </p:txBody>
      </p:sp>
      <p:sp>
        <p:nvSpPr>
          <p:cNvPr id="13" name="Rectangle 12">
            <a:extLst>
              <a:ext uri="{FF2B5EF4-FFF2-40B4-BE49-F238E27FC236}">
                <a16:creationId xmlns:a16="http://schemas.microsoft.com/office/drawing/2014/main" id="{33B3569E-E4EC-433C-AFDA-E50961675D8F}"/>
              </a:ext>
            </a:extLst>
          </p:cNvPr>
          <p:cNvSpPr/>
          <p:nvPr/>
        </p:nvSpPr>
        <p:spPr>
          <a:xfrm>
            <a:off x="2788240" y="2542923"/>
            <a:ext cx="2407754" cy="3657859"/>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5" name="Text Placeholder 4">
            <a:extLst>
              <a:ext uri="{FF2B5EF4-FFF2-40B4-BE49-F238E27FC236}">
                <a16:creationId xmlns:a16="http://schemas.microsoft.com/office/drawing/2014/main" id="{BA2A6524-3EAC-4E27-BF8E-8F87E480F902}"/>
              </a:ext>
            </a:extLst>
          </p:cNvPr>
          <p:cNvSpPr>
            <a:spLocks noGrp="1"/>
          </p:cNvSpPr>
          <p:nvPr>
            <p:ph type="body" sz="quarter" idx="3"/>
          </p:nvPr>
        </p:nvSpPr>
        <p:spPr>
          <a:xfrm>
            <a:off x="2872965" y="1333189"/>
            <a:ext cx="2238300" cy="1074410"/>
          </a:xfrm>
        </p:spPr>
        <p:txBody>
          <a:bodyPr anchor="ctr"/>
          <a:lstStyle>
            <a:lvl1pPr marL="0" indent="0">
              <a:buNone/>
              <a:defRPr sz="1350" b="1">
                <a:solidFill>
                  <a:schemeClr val="bg1"/>
                </a:solidFill>
                <a:latin typeface="+mj-lt"/>
              </a:defRPr>
            </a:lvl1pPr>
            <a:lvl2pPr marL="257169" indent="0">
              <a:buNone/>
              <a:defRPr sz="1125" b="1"/>
            </a:lvl2pPr>
            <a:lvl3pPr marL="514337" indent="0">
              <a:buNone/>
              <a:defRPr sz="1013" b="1"/>
            </a:lvl3pPr>
            <a:lvl4pPr marL="771506" indent="0">
              <a:buNone/>
              <a:defRPr sz="900" b="1"/>
            </a:lvl4pPr>
            <a:lvl5pPr marL="1028675" indent="0">
              <a:buNone/>
              <a:defRPr sz="900" b="1"/>
            </a:lvl5pPr>
            <a:lvl6pPr marL="1285843" indent="0">
              <a:buNone/>
              <a:defRPr sz="900" b="1"/>
            </a:lvl6pPr>
            <a:lvl7pPr marL="1543011" indent="0">
              <a:buNone/>
              <a:defRPr sz="900" b="1"/>
            </a:lvl7pPr>
            <a:lvl8pPr marL="1800180" indent="0">
              <a:buNone/>
              <a:defRPr sz="900" b="1"/>
            </a:lvl8pPr>
            <a:lvl9pPr marL="2057349" indent="0">
              <a:buNone/>
              <a:defRPr sz="900" b="1"/>
            </a:lvl9pPr>
          </a:lstStyle>
          <a:p>
            <a:pPr lvl="0"/>
            <a:r>
              <a:rPr lang="en-US"/>
              <a:t>Edit Master text styles</a:t>
            </a:r>
          </a:p>
        </p:txBody>
      </p:sp>
      <p:sp>
        <p:nvSpPr>
          <p:cNvPr id="6" name="Content Placeholder 5">
            <a:extLst>
              <a:ext uri="{FF2B5EF4-FFF2-40B4-BE49-F238E27FC236}">
                <a16:creationId xmlns:a16="http://schemas.microsoft.com/office/drawing/2014/main" id="{61FB94EC-1786-4ACB-B9A8-28216C7AB699}"/>
              </a:ext>
            </a:extLst>
          </p:cNvPr>
          <p:cNvSpPr>
            <a:spLocks noGrp="1"/>
          </p:cNvSpPr>
          <p:nvPr>
            <p:ph sz="quarter" idx="4"/>
          </p:nvPr>
        </p:nvSpPr>
        <p:spPr>
          <a:xfrm>
            <a:off x="2872965" y="2623937"/>
            <a:ext cx="2238300" cy="3448881"/>
          </a:xfrm>
        </p:spPr>
        <p:txBody>
          <a:bodyPr>
            <a:normAutofit/>
          </a:bodyPr>
          <a:lstStyle>
            <a:lvl1pPr>
              <a:defRPr sz="1013"/>
            </a:lvl1pPr>
            <a:lvl2pPr>
              <a:defRPr sz="900"/>
            </a:lvl2pPr>
            <a:lvl3pPr>
              <a:defRPr sz="788"/>
            </a:lvl3pPr>
            <a:lvl4pPr>
              <a:defRPr sz="675"/>
            </a:lvl4pPr>
            <a:lvl5pPr>
              <a:defRPr sz="675"/>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Footer Placeholder 5">
            <a:extLst>
              <a:ext uri="{FF2B5EF4-FFF2-40B4-BE49-F238E27FC236}">
                <a16:creationId xmlns:a16="http://schemas.microsoft.com/office/drawing/2014/main" id="{3CDFF12C-F152-402E-915E-09AD1E58972B}"/>
              </a:ext>
            </a:extLst>
          </p:cNvPr>
          <p:cNvSpPr>
            <a:spLocks noGrp="1"/>
          </p:cNvSpPr>
          <p:nvPr>
            <p:ph type="ftr" sz="quarter" idx="11"/>
          </p:nvPr>
        </p:nvSpPr>
        <p:spPr>
          <a:xfrm>
            <a:off x="2390776" y="6494579"/>
            <a:ext cx="4467225" cy="284666"/>
          </a:xfrm>
        </p:spPr>
        <p:txBody>
          <a:bodyPr/>
          <a:lstStyle/>
          <a:p>
            <a:endParaRPr lang="en-US"/>
          </a:p>
        </p:txBody>
      </p:sp>
    </p:spTree>
    <p:extLst>
      <p:ext uri="{BB962C8B-B14F-4D97-AF65-F5344CB8AC3E}">
        <p14:creationId xmlns:p14="http://schemas.microsoft.com/office/powerpoint/2010/main" val="64874138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MultipleChoice_Simp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8DCD43-6FEF-3C4B-947A-2F4B26CB9841}"/>
              </a:ext>
            </a:extLst>
          </p:cNvPr>
          <p:cNvSpPr>
            <a:spLocks noGrp="1"/>
          </p:cNvSpPr>
          <p:nvPr>
            <p:ph type="title" hasCustomPrompt="1"/>
          </p:nvPr>
        </p:nvSpPr>
        <p:spPr>
          <a:noFill/>
          <a:ln w="9525">
            <a:noFill/>
            <a:miter lim="800000"/>
            <a:headEnd/>
            <a:tailEnd/>
          </a:ln>
        </p:spPr>
        <p:txBody>
          <a:bodyPr vert="horz" wrap="square" lIns="91440" tIns="45720" rIns="91440" bIns="45720" numCol="1" anchor="ctr" anchorCtr="0" compatLnSpc="1">
            <a:prstTxWarp prst="textNoShape">
              <a:avLst/>
            </a:prstTxWarp>
          </a:bodyPr>
          <a:lstStyle>
            <a:lvl1pPr>
              <a:defRPr lang="en-US" dirty="0"/>
            </a:lvl1pPr>
          </a:lstStyle>
          <a:p>
            <a:pPr lvl="0"/>
            <a:r>
              <a:rPr lang="en-US" dirty="0"/>
              <a:t>Click to edit multiple choice slide</a:t>
            </a:r>
          </a:p>
        </p:txBody>
      </p:sp>
      <p:sp>
        <p:nvSpPr>
          <p:cNvPr id="5" name="Text Placeholder 4">
            <a:extLst>
              <a:ext uri="{FF2B5EF4-FFF2-40B4-BE49-F238E27FC236}">
                <a16:creationId xmlns:a16="http://schemas.microsoft.com/office/drawing/2014/main" id="{B48501E6-0927-9247-99B8-8820F650958C}"/>
              </a:ext>
            </a:extLst>
          </p:cNvPr>
          <p:cNvSpPr>
            <a:spLocks noGrp="1"/>
          </p:cNvSpPr>
          <p:nvPr>
            <p:ph type="body" sz="quarter" idx="11" hasCustomPrompt="1"/>
          </p:nvPr>
        </p:nvSpPr>
        <p:spPr>
          <a:xfrm>
            <a:off x="1797064" y="3416631"/>
            <a:ext cx="6718286" cy="482600"/>
          </a:xfrm>
        </p:spPr>
        <p:txBody>
          <a:bodyPr/>
          <a:lstStyle>
            <a:lvl1pPr marL="0" indent="0">
              <a:buNone/>
              <a:defRPr/>
            </a:lvl1pPr>
          </a:lstStyle>
          <a:p>
            <a:pPr lvl="0"/>
            <a:r>
              <a:rPr lang="en-US" dirty="0"/>
              <a:t>Add option</a:t>
            </a:r>
          </a:p>
        </p:txBody>
      </p:sp>
      <p:sp>
        <p:nvSpPr>
          <p:cNvPr id="6" name="Text Placeholder 4">
            <a:extLst>
              <a:ext uri="{FF2B5EF4-FFF2-40B4-BE49-F238E27FC236}">
                <a16:creationId xmlns:a16="http://schemas.microsoft.com/office/drawing/2014/main" id="{63F9D24D-0BFB-9B45-BD40-AD0C2A58CA51}"/>
              </a:ext>
            </a:extLst>
          </p:cNvPr>
          <p:cNvSpPr>
            <a:spLocks noGrp="1"/>
          </p:cNvSpPr>
          <p:nvPr>
            <p:ph type="body" sz="quarter" idx="12" hasCustomPrompt="1"/>
          </p:nvPr>
        </p:nvSpPr>
        <p:spPr>
          <a:xfrm>
            <a:off x="1797064" y="2680908"/>
            <a:ext cx="6718286" cy="482600"/>
          </a:xfrm>
        </p:spPr>
        <p:txBody>
          <a:bodyPr/>
          <a:lstStyle>
            <a:lvl1pPr marL="0" indent="0">
              <a:buNone/>
              <a:defRPr/>
            </a:lvl1pPr>
          </a:lstStyle>
          <a:p>
            <a:pPr lvl="0"/>
            <a:r>
              <a:rPr lang="en-US" dirty="0"/>
              <a:t>Add option</a:t>
            </a:r>
          </a:p>
        </p:txBody>
      </p:sp>
      <p:sp>
        <p:nvSpPr>
          <p:cNvPr id="7" name="Text Placeholder 4">
            <a:extLst>
              <a:ext uri="{FF2B5EF4-FFF2-40B4-BE49-F238E27FC236}">
                <a16:creationId xmlns:a16="http://schemas.microsoft.com/office/drawing/2014/main" id="{E1D1DFAA-856C-BD49-95ED-4428C1D99705}"/>
              </a:ext>
            </a:extLst>
          </p:cNvPr>
          <p:cNvSpPr>
            <a:spLocks noGrp="1"/>
          </p:cNvSpPr>
          <p:nvPr>
            <p:ph type="body" sz="quarter" idx="13" hasCustomPrompt="1"/>
          </p:nvPr>
        </p:nvSpPr>
        <p:spPr>
          <a:xfrm>
            <a:off x="1797064" y="4152354"/>
            <a:ext cx="6718286" cy="482600"/>
          </a:xfrm>
        </p:spPr>
        <p:txBody>
          <a:bodyPr/>
          <a:lstStyle>
            <a:lvl1pPr marL="0" indent="0">
              <a:buNone/>
              <a:defRPr/>
            </a:lvl1pPr>
          </a:lstStyle>
          <a:p>
            <a:pPr lvl="0"/>
            <a:r>
              <a:rPr lang="en-US" dirty="0"/>
              <a:t>Add option</a:t>
            </a:r>
          </a:p>
        </p:txBody>
      </p:sp>
      <p:sp>
        <p:nvSpPr>
          <p:cNvPr id="8" name="Text Placeholder 4">
            <a:extLst>
              <a:ext uri="{FF2B5EF4-FFF2-40B4-BE49-F238E27FC236}">
                <a16:creationId xmlns:a16="http://schemas.microsoft.com/office/drawing/2014/main" id="{9ED7F4D0-919F-C14C-A338-804F204F3F05}"/>
              </a:ext>
            </a:extLst>
          </p:cNvPr>
          <p:cNvSpPr>
            <a:spLocks noGrp="1"/>
          </p:cNvSpPr>
          <p:nvPr>
            <p:ph type="body" sz="quarter" idx="14" hasCustomPrompt="1"/>
          </p:nvPr>
        </p:nvSpPr>
        <p:spPr>
          <a:xfrm>
            <a:off x="1797064" y="4884304"/>
            <a:ext cx="6718286" cy="482600"/>
          </a:xfrm>
        </p:spPr>
        <p:txBody>
          <a:bodyPr/>
          <a:lstStyle>
            <a:lvl1pPr marL="0" indent="0">
              <a:buNone/>
              <a:defRPr/>
            </a:lvl1pPr>
          </a:lstStyle>
          <a:p>
            <a:pPr lvl="0"/>
            <a:r>
              <a:rPr lang="en-US" dirty="0"/>
              <a:t>Add option</a:t>
            </a:r>
          </a:p>
        </p:txBody>
      </p:sp>
      <p:sp>
        <p:nvSpPr>
          <p:cNvPr id="9" name="Text Placeholder 4">
            <a:extLst>
              <a:ext uri="{FF2B5EF4-FFF2-40B4-BE49-F238E27FC236}">
                <a16:creationId xmlns:a16="http://schemas.microsoft.com/office/drawing/2014/main" id="{018C4912-9759-7246-878B-2791CDE1756B}"/>
              </a:ext>
            </a:extLst>
          </p:cNvPr>
          <p:cNvSpPr>
            <a:spLocks noGrp="1"/>
          </p:cNvSpPr>
          <p:nvPr>
            <p:ph type="body" sz="quarter" idx="15" hasCustomPrompt="1"/>
          </p:nvPr>
        </p:nvSpPr>
        <p:spPr>
          <a:xfrm>
            <a:off x="1797064" y="1948958"/>
            <a:ext cx="6718286" cy="482600"/>
          </a:xfrm>
        </p:spPr>
        <p:txBody>
          <a:bodyPr/>
          <a:lstStyle>
            <a:lvl1pPr marL="0" indent="0">
              <a:buNone/>
              <a:defRPr/>
            </a:lvl1pPr>
          </a:lstStyle>
          <a:p>
            <a:pPr lvl="0"/>
            <a:r>
              <a:rPr lang="en-US" dirty="0"/>
              <a:t>Add option</a:t>
            </a:r>
          </a:p>
        </p:txBody>
      </p:sp>
      <p:sp>
        <p:nvSpPr>
          <p:cNvPr id="3" name="TextBox 2">
            <a:extLst>
              <a:ext uri="{FF2B5EF4-FFF2-40B4-BE49-F238E27FC236}">
                <a16:creationId xmlns:a16="http://schemas.microsoft.com/office/drawing/2014/main" id="{E3C29E88-315D-4F7E-B10E-066F29163A6B}"/>
              </a:ext>
            </a:extLst>
          </p:cNvPr>
          <p:cNvSpPr txBox="1"/>
          <p:nvPr/>
        </p:nvSpPr>
        <p:spPr>
          <a:xfrm>
            <a:off x="371476" y="1276351"/>
            <a:ext cx="8143875" cy="369332"/>
          </a:xfrm>
          <a:prstGeom prst="rect">
            <a:avLst/>
          </a:prstGeom>
          <a:noFill/>
        </p:spPr>
        <p:txBody>
          <a:bodyPr wrap="square" rtlCol="0">
            <a:spAutoFit/>
          </a:bodyPr>
          <a:lstStyle/>
          <a:p>
            <a:r>
              <a:rPr lang="en-US" sz="1800" dirty="0"/>
              <a:t>Question</a:t>
            </a:r>
          </a:p>
        </p:txBody>
      </p:sp>
      <p:sp>
        <p:nvSpPr>
          <p:cNvPr id="10" name="Slide Number Placeholder 8">
            <a:extLst>
              <a:ext uri="{FF2B5EF4-FFF2-40B4-BE49-F238E27FC236}">
                <a16:creationId xmlns:a16="http://schemas.microsoft.com/office/drawing/2014/main" id="{839F322B-0031-428C-9D7B-23D05DD4EB63}"/>
              </a:ext>
            </a:extLst>
          </p:cNvPr>
          <p:cNvSpPr>
            <a:spLocks noGrp="1"/>
          </p:cNvSpPr>
          <p:nvPr>
            <p:ph type="sldNum" sz="quarter" idx="16"/>
          </p:nvPr>
        </p:nvSpPr>
        <p:spPr>
          <a:xfrm>
            <a:off x="8382000" y="6477493"/>
            <a:ext cx="609600" cy="301752"/>
          </a:xfrm>
        </p:spPr>
        <p:txBody>
          <a:bodyPr/>
          <a:lstStyle/>
          <a:p>
            <a:fld id="{E395F277-E3C6-495A-A5E8-9472A8BC9871}" type="slidenum">
              <a:rPr lang="en-US" smtClean="0"/>
              <a:t>‹#›</a:t>
            </a:fld>
            <a:endParaRPr lang="en-US"/>
          </a:p>
        </p:txBody>
      </p:sp>
      <p:sp>
        <p:nvSpPr>
          <p:cNvPr id="12" name="Footer Placeholder 5">
            <a:extLst>
              <a:ext uri="{FF2B5EF4-FFF2-40B4-BE49-F238E27FC236}">
                <a16:creationId xmlns:a16="http://schemas.microsoft.com/office/drawing/2014/main" id="{E00903C6-98FB-446D-9D63-59551E0B0119}"/>
              </a:ext>
            </a:extLst>
          </p:cNvPr>
          <p:cNvSpPr>
            <a:spLocks noGrp="1"/>
          </p:cNvSpPr>
          <p:nvPr>
            <p:ph type="ftr" sz="quarter" idx="17"/>
          </p:nvPr>
        </p:nvSpPr>
        <p:spPr>
          <a:xfrm>
            <a:off x="2390776" y="6494579"/>
            <a:ext cx="4467225" cy="284666"/>
          </a:xfrm>
        </p:spPr>
        <p:txBody>
          <a:bodyPr/>
          <a:lstStyle/>
          <a:p>
            <a:endParaRPr lang="en-US"/>
          </a:p>
        </p:txBody>
      </p:sp>
    </p:spTree>
    <p:extLst>
      <p:ext uri="{BB962C8B-B14F-4D97-AF65-F5344CB8AC3E}">
        <p14:creationId xmlns:p14="http://schemas.microsoft.com/office/powerpoint/2010/main" val="427614138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List_Multiplechoic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DB3C88-F13B-4B5F-920D-B4EFFAA592E5}"/>
              </a:ext>
            </a:extLst>
          </p:cNvPr>
          <p:cNvSpPr>
            <a:spLocks noGrp="1"/>
          </p:cNvSpPr>
          <p:nvPr>
            <p:ph type="title"/>
          </p:nvPr>
        </p:nvSpPr>
        <p:spPr>
          <a:xfrm>
            <a:off x="278606" y="260351"/>
            <a:ext cx="8640366" cy="758824"/>
          </a:xfrm>
        </p:spPr>
        <p:txBody>
          <a:bodyPr/>
          <a:lstStyle/>
          <a:p>
            <a:r>
              <a:rPr lang="en-US"/>
              <a:t>Click to edit Master title style</a:t>
            </a:r>
            <a:endParaRPr lang="en-US" dirty="0"/>
          </a:p>
        </p:txBody>
      </p:sp>
      <p:sp>
        <p:nvSpPr>
          <p:cNvPr id="48" name="Picture Placeholder 6">
            <a:extLst>
              <a:ext uri="{FF2B5EF4-FFF2-40B4-BE49-F238E27FC236}">
                <a16:creationId xmlns:a16="http://schemas.microsoft.com/office/drawing/2014/main" id="{7E57D58E-479C-4409-8D5F-7CAC3178A771}"/>
              </a:ext>
            </a:extLst>
          </p:cNvPr>
          <p:cNvSpPr>
            <a:spLocks noGrp="1"/>
          </p:cNvSpPr>
          <p:nvPr>
            <p:ph type="pic" sz="quarter" idx="16"/>
          </p:nvPr>
        </p:nvSpPr>
        <p:spPr>
          <a:xfrm>
            <a:off x="278608" y="1233488"/>
            <a:ext cx="3105668" cy="5148262"/>
          </a:xfrm>
          <a:solidFill>
            <a:schemeClr val="bg1">
              <a:lumMod val="95000"/>
            </a:schemeClr>
          </a:solidFill>
        </p:spPr>
        <p:txBody>
          <a:bodyPr vert="horz" lIns="91440" tIns="45720" rIns="91440" bIns="45720" rtlCol="0">
            <a:normAutofit/>
          </a:bodyPr>
          <a:lstStyle>
            <a:lvl1pPr>
              <a:defRPr lang="en-US" sz="1013"/>
            </a:lvl1pPr>
          </a:lstStyle>
          <a:p>
            <a:pPr marL="0" lvl="0" indent="0" algn="ctr">
              <a:buNone/>
            </a:pPr>
            <a:r>
              <a:rPr lang="en-US"/>
              <a:t>Click icon to add picture</a:t>
            </a:r>
            <a:endParaRPr lang="en-US" dirty="0"/>
          </a:p>
        </p:txBody>
      </p:sp>
      <p:sp>
        <p:nvSpPr>
          <p:cNvPr id="18" name="Rectangle 17">
            <a:extLst>
              <a:ext uri="{FF2B5EF4-FFF2-40B4-BE49-F238E27FC236}">
                <a16:creationId xmlns:a16="http://schemas.microsoft.com/office/drawing/2014/main" id="{1DD2DC66-11E4-4714-A8DE-E8AC34D49655}"/>
              </a:ext>
            </a:extLst>
          </p:cNvPr>
          <p:cNvSpPr/>
          <p:nvPr/>
        </p:nvSpPr>
        <p:spPr>
          <a:xfrm>
            <a:off x="3461443" y="1233489"/>
            <a:ext cx="1778964" cy="514826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grpSp>
        <p:nvGrpSpPr>
          <p:cNvPr id="5" name="Group 4">
            <a:extLst>
              <a:ext uri="{FF2B5EF4-FFF2-40B4-BE49-F238E27FC236}">
                <a16:creationId xmlns:a16="http://schemas.microsoft.com/office/drawing/2014/main" id="{B6748F93-9B1D-4874-A164-A654BF7D6C8C}"/>
              </a:ext>
            </a:extLst>
          </p:cNvPr>
          <p:cNvGrpSpPr/>
          <p:nvPr/>
        </p:nvGrpSpPr>
        <p:grpSpPr>
          <a:xfrm>
            <a:off x="3631580" y="2462886"/>
            <a:ext cx="1438689" cy="2689468"/>
            <a:chOff x="4790661" y="2266122"/>
            <a:chExt cx="1918252" cy="2852530"/>
          </a:xfrm>
        </p:grpSpPr>
        <p:cxnSp>
          <p:nvCxnSpPr>
            <p:cNvPr id="4" name="Straight Connector 3">
              <a:extLst>
                <a:ext uri="{FF2B5EF4-FFF2-40B4-BE49-F238E27FC236}">
                  <a16:creationId xmlns:a16="http://schemas.microsoft.com/office/drawing/2014/main" id="{4AEF10CE-C943-4C6B-9DBF-5A0E63CDC89B}"/>
                </a:ext>
              </a:extLst>
            </p:cNvPr>
            <p:cNvCxnSpPr/>
            <p:nvPr/>
          </p:nvCxnSpPr>
          <p:spPr>
            <a:xfrm>
              <a:off x="4790661" y="2266122"/>
              <a:ext cx="191825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3428B198-0637-4F15-900F-6709BFE4BDEA}"/>
                </a:ext>
              </a:extLst>
            </p:cNvPr>
            <p:cNvCxnSpPr/>
            <p:nvPr/>
          </p:nvCxnSpPr>
          <p:spPr>
            <a:xfrm>
              <a:off x="4790661" y="3692387"/>
              <a:ext cx="191825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7F29A1B0-F4AB-4243-979A-50FADE3330EA}"/>
                </a:ext>
              </a:extLst>
            </p:cNvPr>
            <p:cNvCxnSpPr/>
            <p:nvPr/>
          </p:nvCxnSpPr>
          <p:spPr>
            <a:xfrm>
              <a:off x="4790661" y="5118652"/>
              <a:ext cx="191825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8" name="Group 27">
            <a:extLst>
              <a:ext uri="{FF2B5EF4-FFF2-40B4-BE49-F238E27FC236}">
                <a16:creationId xmlns:a16="http://schemas.microsoft.com/office/drawing/2014/main" id="{F894F998-0FDF-4CA2-802E-4FCFA7674171}"/>
              </a:ext>
            </a:extLst>
          </p:cNvPr>
          <p:cNvGrpSpPr/>
          <p:nvPr/>
        </p:nvGrpSpPr>
        <p:grpSpPr>
          <a:xfrm>
            <a:off x="5317578" y="2462886"/>
            <a:ext cx="3601397" cy="2689468"/>
            <a:chOff x="4790661" y="2266122"/>
            <a:chExt cx="1918252" cy="2852530"/>
          </a:xfrm>
        </p:grpSpPr>
        <p:cxnSp>
          <p:nvCxnSpPr>
            <p:cNvPr id="33" name="Straight Connector 32">
              <a:extLst>
                <a:ext uri="{FF2B5EF4-FFF2-40B4-BE49-F238E27FC236}">
                  <a16:creationId xmlns:a16="http://schemas.microsoft.com/office/drawing/2014/main" id="{C1F0C0C8-87C4-49FB-B35B-E937E9D0BEC5}"/>
                </a:ext>
              </a:extLst>
            </p:cNvPr>
            <p:cNvCxnSpPr/>
            <p:nvPr/>
          </p:nvCxnSpPr>
          <p:spPr>
            <a:xfrm>
              <a:off x="4790661" y="2266122"/>
              <a:ext cx="1918252"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4857C5D3-7E33-4894-8AC3-0FD1BEB12F40}"/>
                </a:ext>
              </a:extLst>
            </p:cNvPr>
            <p:cNvCxnSpPr/>
            <p:nvPr/>
          </p:nvCxnSpPr>
          <p:spPr>
            <a:xfrm>
              <a:off x="4790661" y="3692387"/>
              <a:ext cx="1918252"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100BA9F8-92BF-42F0-BD46-D9B7E7422F75}"/>
                </a:ext>
              </a:extLst>
            </p:cNvPr>
            <p:cNvCxnSpPr/>
            <p:nvPr/>
          </p:nvCxnSpPr>
          <p:spPr>
            <a:xfrm>
              <a:off x="4790661" y="5118652"/>
              <a:ext cx="1918252"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sp>
        <p:nvSpPr>
          <p:cNvPr id="39" name="Text Placeholder 39">
            <a:extLst>
              <a:ext uri="{FF2B5EF4-FFF2-40B4-BE49-F238E27FC236}">
                <a16:creationId xmlns:a16="http://schemas.microsoft.com/office/drawing/2014/main" id="{9760B601-DCBC-47C8-95BE-A5DFCCBAD096}"/>
              </a:ext>
            </a:extLst>
          </p:cNvPr>
          <p:cNvSpPr>
            <a:spLocks noGrp="1"/>
          </p:cNvSpPr>
          <p:nvPr>
            <p:ph type="body" sz="quarter" idx="20" hasCustomPrompt="1"/>
          </p:nvPr>
        </p:nvSpPr>
        <p:spPr>
          <a:xfrm>
            <a:off x="5374884" y="1463643"/>
            <a:ext cx="3544091" cy="758822"/>
          </a:xfrm>
        </p:spPr>
        <p:txBody>
          <a:bodyPr anchor="ctr">
            <a:noAutofit/>
          </a:bodyPr>
          <a:lstStyle>
            <a:lvl1pPr marL="0" indent="0" algn="l">
              <a:buNone/>
              <a:defRPr sz="1013">
                <a:solidFill>
                  <a:schemeClr val="tx1"/>
                </a:solidFill>
              </a:defRPr>
            </a:lvl1pPr>
            <a:lvl2pPr marL="257169" indent="0">
              <a:buNone/>
              <a:defRPr sz="900">
                <a:solidFill>
                  <a:schemeClr val="bg1"/>
                </a:solidFill>
              </a:defRPr>
            </a:lvl2pPr>
            <a:lvl3pPr marL="514337" indent="0">
              <a:buNone/>
              <a:defRPr sz="788">
                <a:solidFill>
                  <a:schemeClr val="bg1"/>
                </a:solidFill>
              </a:defRPr>
            </a:lvl3pPr>
            <a:lvl4pPr marL="771506" indent="0">
              <a:buNone/>
              <a:defRPr sz="675">
                <a:solidFill>
                  <a:schemeClr val="bg1"/>
                </a:solidFill>
              </a:defRPr>
            </a:lvl4pPr>
            <a:lvl5pPr marL="1028675" indent="0">
              <a:buNone/>
              <a:defRPr sz="675">
                <a:solidFill>
                  <a:schemeClr val="bg1"/>
                </a:solidFill>
              </a:defRPr>
            </a:lvl5pPr>
          </a:lstStyle>
          <a:p>
            <a:pPr lvl="0"/>
            <a:r>
              <a:rPr lang="en-US" dirty="0"/>
              <a:t>Add your text here</a:t>
            </a:r>
          </a:p>
        </p:txBody>
      </p:sp>
      <p:sp>
        <p:nvSpPr>
          <p:cNvPr id="40" name="Text Placeholder 39">
            <a:extLst>
              <a:ext uri="{FF2B5EF4-FFF2-40B4-BE49-F238E27FC236}">
                <a16:creationId xmlns:a16="http://schemas.microsoft.com/office/drawing/2014/main" id="{179CBA0C-6465-4209-AF3F-548A57F20CE8}"/>
              </a:ext>
            </a:extLst>
          </p:cNvPr>
          <p:cNvSpPr>
            <a:spLocks noGrp="1"/>
          </p:cNvSpPr>
          <p:nvPr>
            <p:ph type="body" sz="quarter" idx="21" hasCustomPrompt="1"/>
          </p:nvPr>
        </p:nvSpPr>
        <p:spPr>
          <a:xfrm>
            <a:off x="5374884" y="2741755"/>
            <a:ext cx="3544091" cy="758822"/>
          </a:xfrm>
        </p:spPr>
        <p:txBody>
          <a:bodyPr anchor="ctr">
            <a:noAutofit/>
          </a:bodyPr>
          <a:lstStyle>
            <a:lvl1pPr marL="0" indent="0" algn="l">
              <a:buNone/>
              <a:defRPr sz="1013">
                <a:solidFill>
                  <a:schemeClr val="tx1"/>
                </a:solidFill>
              </a:defRPr>
            </a:lvl1pPr>
            <a:lvl2pPr marL="257169" indent="0">
              <a:buNone/>
              <a:defRPr sz="900">
                <a:solidFill>
                  <a:schemeClr val="bg1"/>
                </a:solidFill>
              </a:defRPr>
            </a:lvl2pPr>
            <a:lvl3pPr marL="514337" indent="0">
              <a:buNone/>
              <a:defRPr sz="788">
                <a:solidFill>
                  <a:schemeClr val="bg1"/>
                </a:solidFill>
              </a:defRPr>
            </a:lvl3pPr>
            <a:lvl4pPr marL="771506" indent="0">
              <a:buNone/>
              <a:defRPr sz="675">
                <a:solidFill>
                  <a:schemeClr val="bg1"/>
                </a:solidFill>
              </a:defRPr>
            </a:lvl4pPr>
            <a:lvl5pPr marL="1028675" indent="0">
              <a:buNone/>
              <a:defRPr sz="675">
                <a:solidFill>
                  <a:schemeClr val="bg1"/>
                </a:solidFill>
              </a:defRPr>
            </a:lvl5pPr>
          </a:lstStyle>
          <a:p>
            <a:pPr lvl="0"/>
            <a:r>
              <a:rPr lang="en-US" dirty="0"/>
              <a:t>Add your text here</a:t>
            </a:r>
          </a:p>
        </p:txBody>
      </p:sp>
      <p:sp>
        <p:nvSpPr>
          <p:cNvPr id="41" name="Text Placeholder 39">
            <a:extLst>
              <a:ext uri="{FF2B5EF4-FFF2-40B4-BE49-F238E27FC236}">
                <a16:creationId xmlns:a16="http://schemas.microsoft.com/office/drawing/2014/main" id="{99852211-6BD9-4B69-BBC9-F2181F272D23}"/>
              </a:ext>
            </a:extLst>
          </p:cNvPr>
          <p:cNvSpPr>
            <a:spLocks noGrp="1"/>
          </p:cNvSpPr>
          <p:nvPr>
            <p:ph type="body" sz="quarter" idx="22" hasCustomPrompt="1"/>
          </p:nvPr>
        </p:nvSpPr>
        <p:spPr>
          <a:xfrm>
            <a:off x="5374884" y="4069997"/>
            <a:ext cx="3544091" cy="758822"/>
          </a:xfrm>
        </p:spPr>
        <p:txBody>
          <a:bodyPr anchor="ctr">
            <a:noAutofit/>
          </a:bodyPr>
          <a:lstStyle>
            <a:lvl1pPr marL="0" indent="0" algn="l">
              <a:buNone/>
              <a:defRPr sz="1013">
                <a:solidFill>
                  <a:schemeClr val="tx1"/>
                </a:solidFill>
              </a:defRPr>
            </a:lvl1pPr>
            <a:lvl2pPr marL="257169" indent="0">
              <a:buNone/>
              <a:defRPr sz="900">
                <a:solidFill>
                  <a:schemeClr val="bg1"/>
                </a:solidFill>
              </a:defRPr>
            </a:lvl2pPr>
            <a:lvl3pPr marL="514337" indent="0">
              <a:buNone/>
              <a:defRPr sz="788">
                <a:solidFill>
                  <a:schemeClr val="bg1"/>
                </a:solidFill>
              </a:defRPr>
            </a:lvl3pPr>
            <a:lvl4pPr marL="771506" indent="0">
              <a:buNone/>
              <a:defRPr sz="675">
                <a:solidFill>
                  <a:schemeClr val="bg1"/>
                </a:solidFill>
              </a:defRPr>
            </a:lvl4pPr>
            <a:lvl5pPr marL="1028675" indent="0">
              <a:buNone/>
              <a:defRPr sz="675">
                <a:solidFill>
                  <a:schemeClr val="bg1"/>
                </a:solidFill>
              </a:defRPr>
            </a:lvl5pPr>
          </a:lstStyle>
          <a:p>
            <a:pPr lvl="0"/>
            <a:r>
              <a:rPr lang="en-US" dirty="0"/>
              <a:t>Add your text here</a:t>
            </a:r>
          </a:p>
        </p:txBody>
      </p:sp>
      <p:sp>
        <p:nvSpPr>
          <p:cNvPr id="42" name="Text Placeholder 39">
            <a:extLst>
              <a:ext uri="{FF2B5EF4-FFF2-40B4-BE49-F238E27FC236}">
                <a16:creationId xmlns:a16="http://schemas.microsoft.com/office/drawing/2014/main" id="{EEF11D65-7095-41D2-9630-E2EB44552E58}"/>
              </a:ext>
            </a:extLst>
          </p:cNvPr>
          <p:cNvSpPr>
            <a:spLocks noGrp="1"/>
          </p:cNvSpPr>
          <p:nvPr>
            <p:ph type="body" sz="quarter" idx="23" hasCustomPrompt="1"/>
          </p:nvPr>
        </p:nvSpPr>
        <p:spPr>
          <a:xfrm>
            <a:off x="5374884" y="5394355"/>
            <a:ext cx="3544091" cy="758822"/>
          </a:xfrm>
        </p:spPr>
        <p:txBody>
          <a:bodyPr anchor="ctr">
            <a:noAutofit/>
          </a:bodyPr>
          <a:lstStyle>
            <a:lvl1pPr marL="0" indent="0" algn="l">
              <a:buNone/>
              <a:defRPr sz="1013">
                <a:solidFill>
                  <a:schemeClr val="tx1"/>
                </a:solidFill>
              </a:defRPr>
            </a:lvl1pPr>
            <a:lvl2pPr marL="257169" indent="0">
              <a:buNone/>
              <a:defRPr sz="900">
                <a:solidFill>
                  <a:schemeClr val="bg1"/>
                </a:solidFill>
              </a:defRPr>
            </a:lvl2pPr>
            <a:lvl3pPr marL="514337" indent="0">
              <a:buNone/>
              <a:defRPr sz="788">
                <a:solidFill>
                  <a:schemeClr val="bg1"/>
                </a:solidFill>
              </a:defRPr>
            </a:lvl3pPr>
            <a:lvl4pPr marL="771506" indent="0">
              <a:buNone/>
              <a:defRPr sz="675">
                <a:solidFill>
                  <a:schemeClr val="bg1"/>
                </a:solidFill>
              </a:defRPr>
            </a:lvl4pPr>
            <a:lvl5pPr marL="1028675" indent="0">
              <a:buNone/>
              <a:defRPr sz="675">
                <a:solidFill>
                  <a:schemeClr val="bg1"/>
                </a:solidFill>
              </a:defRPr>
            </a:lvl5pPr>
          </a:lstStyle>
          <a:p>
            <a:pPr lvl="0"/>
            <a:r>
              <a:rPr lang="en-US" dirty="0"/>
              <a:t>Add your text here</a:t>
            </a:r>
          </a:p>
        </p:txBody>
      </p:sp>
      <p:sp>
        <p:nvSpPr>
          <p:cNvPr id="43" name="Picture Placeholder 33">
            <a:extLst>
              <a:ext uri="{FF2B5EF4-FFF2-40B4-BE49-F238E27FC236}">
                <a16:creationId xmlns:a16="http://schemas.microsoft.com/office/drawing/2014/main" id="{1644FD94-AD03-4C4F-A1A5-085DD8F56646}"/>
              </a:ext>
            </a:extLst>
          </p:cNvPr>
          <p:cNvSpPr>
            <a:spLocks noGrp="1"/>
          </p:cNvSpPr>
          <p:nvPr>
            <p:ph type="pic" sz="quarter" idx="13"/>
          </p:nvPr>
        </p:nvSpPr>
        <p:spPr>
          <a:xfrm>
            <a:off x="3920679" y="1437542"/>
            <a:ext cx="860494" cy="811033"/>
          </a:xfrm>
        </p:spPr>
        <p:txBody>
          <a:bodyPr>
            <a:normAutofit/>
          </a:bodyPr>
          <a:lstStyle>
            <a:lvl1pPr marL="0" indent="0" algn="ctr">
              <a:buNone/>
              <a:defRPr sz="900">
                <a:solidFill>
                  <a:schemeClr val="bg1"/>
                </a:solidFill>
              </a:defRPr>
            </a:lvl1pPr>
          </a:lstStyle>
          <a:p>
            <a:r>
              <a:rPr lang="en-US"/>
              <a:t>Click icon to add picture</a:t>
            </a:r>
            <a:endParaRPr lang="en-US" dirty="0"/>
          </a:p>
        </p:txBody>
      </p:sp>
      <p:sp>
        <p:nvSpPr>
          <p:cNvPr id="44" name="Picture Placeholder 33">
            <a:extLst>
              <a:ext uri="{FF2B5EF4-FFF2-40B4-BE49-F238E27FC236}">
                <a16:creationId xmlns:a16="http://schemas.microsoft.com/office/drawing/2014/main" id="{9A1BE0BE-1FFD-445C-B6BA-E4A602D22112}"/>
              </a:ext>
            </a:extLst>
          </p:cNvPr>
          <p:cNvSpPr>
            <a:spLocks noGrp="1"/>
          </p:cNvSpPr>
          <p:nvPr>
            <p:ph type="pic" sz="quarter" idx="24"/>
          </p:nvPr>
        </p:nvSpPr>
        <p:spPr>
          <a:xfrm>
            <a:off x="3920679" y="2715657"/>
            <a:ext cx="860494" cy="811033"/>
          </a:xfrm>
        </p:spPr>
        <p:txBody>
          <a:bodyPr>
            <a:normAutofit/>
          </a:bodyPr>
          <a:lstStyle>
            <a:lvl1pPr marL="0" indent="0" algn="ctr">
              <a:buNone/>
              <a:defRPr sz="900">
                <a:solidFill>
                  <a:schemeClr val="bg1"/>
                </a:solidFill>
              </a:defRPr>
            </a:lvl1pPr>
          </a:lstStyle>
          <a:p>
            <a:r>
              <a:rPr lang="en-US"/>
              <a:t>Click icon to add picture</a:t>
            </a:r>
            <a:endParaRPr lang="en-US" dirty="0"/>
          </a:p>
        </p:txBody>
      </p:sp>
      <p:sp>
        <p:nvSpPr>
          <p:cNvPr id="45" name="Picture Placeholder 33">
            <a:extLst>
              <a:ext uri="{FF2B5EF4-FFF2-40B4-BE49-F238E27FC236}">
                <a16:creationId xmlns:a16="http://schemas.microsoft.com/office/drawing/2014/main" id="{B577AF17-6C7E-48B9-B267-0874B232A710}"/>
              </a:ext>
            </a:extLst>
          </p:cNvPr>
          <p:cNvSpPr>
            <a:spLocks noGrp="1"/>
          </p:cNvSpPr>
          <p:nvPr>
            <p:ph type="pic" sz="quarter" idx="25"/>
          </p:nvPr>
        </p:nvSpPr>
        <p:spPr>
          <a:xfrm>
            <a:off x="3920679" y="4043899"/>
            <a:ext cx="860494" cy="811033"/>
          </a:xfrm>
        </p:spPr>
        <p:txBody>
          <a:bodyPr>
            <a:normAutofit/>
          </a:bodyPr>
          <a:lstStyle>
            <a:lvl1pPr marL="0" indent="0" algn="ctr">
              <a:buNone/>
              <a:defRPr sz="900">
                <a:solidFill>
                  <a:schemeClr val="bg1"/>
                </a:solidFill>
              </a:defRPr>
            </a:lvl1pPr>
          </a:lstStyle>
          <a:p>
            <a:r>
              <a:rPr lang="en-US"/>
              <a:t>Click icon to add picture</a:t>
            </a:r>
            <a:endParaRPr lang="en-US" dirty="0"/>
          </a:p>
        </p:txBody>
      </p:sp>
      <p:sp>
        <p:nvSpPr>
          <p:cNvPr id="46" name="Picture Placeholder 33">
            <a:extLst>
              <a:ext uri="{FF2B5EF4-FFF2-40B4-BE49-F238E27FC236}">
                <a16:creationId xmlns:a16="http://schemas.microsoft.com/office/drawing/2014/main" id="{98A01AB1-3434-46C7-B1B3-90AFD4B1799F}"/>
              </a:ext>
            </a:extLst>
          </p:cNvPr>
          <p:cNvSpPr>
            <a:spLocks noGrp="1"/>
          </p:cNvSpPr>
          <p:nvPr>
            <p:ph type="pic" sz="quarter" idx="26"/>
          </p:nvPr>
        </p:nvSpPr>
        <p:spPr>
          <a:xfrm>
            <a:off x="3920679" y="5368257"/>
            <a:ext cx="860494" cy="811033"/>
          </a:xfrm>
        </p:spPr>
        <p:txBody>
          <a:bodyPr>
            <a:normAutofit/>
          </a:bodyPr>
          <a:lstStyle>
            <a:lvl1pPr marL="0" indent="0" algn="ctr">
              <a:buNone/>
              <a:defRPr sz="900">
                <a:solidFill>
                  <a:schemeClr val="bg1"/>
                </a:solidFill>
              </a:defRPr>
            </a:lvl1pPr>
          </a:lstStyle>
          <a:p>
            <a:r>
              <a:rPr lang="en-US"/>
              <a:t>Click icon to add picture</a:t>
            </a:r>
            <a:endParaRPr lang="en-US" dirty="0"/>
          </a:p>
        </p:txBody>
      </p:sp>
      <p:sp>
        <p:nvSpPr>
          <p:cNvPr id="25" name="Footer Placeholder 5">
            <a:extLst>
              <a:ext uri="{FF2B5EF4-FFF2-40B4-BE49-F238E27FC236}">
                <a16:creationId xmlns:a16="http://schemas.microsoft.com/office/drawing/2014/main" id="{A81D75DE-3B2F-4BF5-A286-ECBC1BFD8B4D}"/>
              </a:ext>
            </a:extLst>
          </p:cNvPr>
          <p:cNvSpPr>
            <a:spLocks noGrp="1"/>
          </p:cNvSpPr>
          <p:nvPr>
            <p:ph type="ftr" sz="quarter" idx="11"/>
          </p:nvPr>
        </p:nvSpPr>
        <p:spPr>
          <a:xfrm>
            <a:off x="2390776" y="6494579"/>
            <a:ext cx="4467225" cy="284666"/>
          </a:xfrm>
        </p:spPr>
        <p:txBody>
          <a:bodyPr/>
          <a:lstStyle/>
          <a:p>
            <a:endParaRPr lang="en-US"/>
          </a:p>
        </p:txBody>
      </p:sp>
      <p:sp>
        <p:nvSpPr>
          <p:cNvPr id="26" name="Slide Number Placeholder 8">
            <a:extLst>
              <a:ext uri="{FF2B5EF4-FFF2-40B4-BE49-F238E27FC236}">
                <a16:creationId xmlns:a16="http://schemas.microsoft.com/office/drawing/2014/main" id="{357E049A-D3AC-4CE1-A2CA-DDCEFBED581C}"/>
              </a:ext>
            </a:extLst>
          </p:cNvPr>
          <p:cNvSpPr>
            <a:spLocks noGrp="1"/>
          </p:cNvSpPr>
          <p:nvPr>
            <p:ph type="sldNum" sz="quarter" idx="12"/>
          </p:nvPr>
        </p:nvSpPr>
        <p:spPr>
          <a:xfrm>
            <a:off x="8382000" y="6477493"/>
            <a:ext cx="609600" cy="301752"/>
          </a:xfrm>
        </p:spPr>
        <p:txBody>
          <a:bodyPr/>
          <a:lstStyle/>
          <a:p>
            <a:fld id="{E395F277-E3C6-495A-A5E8-9472A8BC9871}" type="slidenum">
              <a:rPr lang="en-US" smtClean="0"/>
              <a:t>‹#›</a:t>
            </a:fld>
            <a:endParaRPr lang="en-US"/>
          </a:p>
        </p:txBody>
      </p:sp>
    </p:spTree>
    <p:extLst>
      <p:ext uri="{BB962C8B-B14F-4D97-AF65-F5344CB8AC3E}">
        <p14:creationId xmlns:p14="http://schemas.microsoft.com/office/powerpoint/2010/main" val="50731277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7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DB3C88-F13B-4B5F-920D-B4EFFAA592E5}"/>
              </a:ext>
            </a:extLst>
          </p:cNvPr>
          <p:cNvSpPr>
            <a:spLocks noGrp="1"/>
          </p:cNvSpPr>
          <p:nvPr>
            <p:ph type="title"/>
          </p:nvPr>
        </p:nvSpPr>
        <p:spPr>
          <a:xfrm>
            <a:off x="278606" y="260351"/>
            <a:ext cx="8640366" cy="758824"/>
          </a:xfrm>
        </p:spPr>
        <p:txBody>
          <a:bodyPr/>
          <a:lstStyle/>
          <a:p>
            <a:r>
              <a:rPr lang="en-US"/>
              <a:t>Click to edit Master title style</a:t>
            </a:r>
            <a:endParaRPr lang="en-US" dirty="0"/>
          </a:p>
        </p:txBody>
      </p:sp>
      <p:sp>
        <p:nvSpPr>
          <p:cNvPr id="48" name="Picture Placeholder 6">
            <a:extLst>
              <a:ext uri="{FF2B5EF4-FFF2-40B4-BE49-F238E27FC236}">
                <a16:creationId xmlns:a16="http://schemas.microsoft.com/office/drawing/2014/main" id="{7E57D58E-479C-4409-8D5F-7CAC3178A771}"/>
              </a:ext>
            </a:extLst>
          </p:cNvPr>
          <p:cNvSpPr>
            <a:spLocks noGrp="1"/>
          </p:cNvSpPr>
          <p:nvPr>
            <p:ph type="pic" sz="quarter" idx="16"/>
          </p:nvPr>
        </p:nvSpPr>
        <p:spPr>
          <a:xfrm>
            <a:off x="278610" y="1233488"/>
            <a:ext cx="8640365" cy="3049754"/>
          </a:xfrm>
          <a:solidFill>
            <a:schemeClr val="bg1">
              <a:lumMod val="95000"/>
            </a:schemeClr>
          </a:solidFill>
        </p:spPr>
        <p:txBody>
          <a:bodyPr vert="horz" lIns="91440" tIns="45720" rIns="91440" bIns="45720" rtlCol="0">
            <a:normAutofit/>
          </a:bodyPr>
          <a:lstStyle>
            <a:lvl1pPr>
              <a:defRPr lang="en-US" sz="1013"/>
            </a:lvl1pPr>
          </a:lstStyle>
          <a:p>
            <a:pPr marL="0" lvl="0" indent="0" algn="ctr">
              <a:buNone/>
            </a:pPr>
            <a:r>
              <a:rPr lang="en-US"/>
              <a:t>Click icon to add picture</a:t>
            </a:r>
            <a:endParaRPr lang="en-US" dirty="0"/>
          </a:p>
        </p:txBody>
      </p:sp>
      <p:sp>
        <p:nvSpPr>
          <p:cNvPr id="20" name="Picture Placeholder 33">
            <a:extLst>
              <a:ext uri="{FF2B5EF4-FFF2-40B4-BE49-F238E27FC236}">
                <a16:creationId xmlns:a16="http://schemas.microsoft.com/office/drawing/2014/main" id="{917F3183-F8DC-409E-BDAF-E3190E5CC10A}"/>
              </a:ext>
            </a:extLst>
          </p:cNvPr>
          <p:cNvSpPr>
            <a:spLocks noGrp="1"/>
          </p:cNvSpPr>
          <p:nvPr>
            <p:ph type="pic" sz="quarter" idx="13"/>
          </p:nvPr>
        </p:nvSpPr>
        <p:spPr>
          <a:xfrm>
            <a:off x="1100036" y="2999731"/>
            <a:ext cx="1054307" cy="1162644"/>
          </a:xfrm>
        </p:spPr>
        <p:txBody>
          <a:bodyPr>
            <a:normAutofit/>
          </a:bodyPr>
          <a:lstStyle>
            <a:lvl1pPr marL="0" indent="0" algn="ctr">
              <a:buNone/>
              <a:defRPr sz="1125">
                <a:solidFill>
                  <a:schemeClr val="tx1"/>
                </a:solidFill>
              </a:defRPr>
            </a:lvl1pPr>
          </a:lstStyle>
          <a:p>
            <a:r>
              <a:rPr lang="en-US"/>
              <a:t>Click icon to add picture</a:t>
            </a:r>
            <a:endParaRPr lang="en-US" dirty="0"/>
          </a:p>
        </p:txBody>
      </p:sp>
      <p:sp>
        <p:nvSpPr>
          <p:cNvPr id="25" name="Picture Placeholder 33">
            <a:extLst>
              <a:ext uri="{FF2B5EF4-FFF2-40B4-BE49-F238E27FC236}">
                <a16:creationId xmlns:a16="http://schemas.microsoft.com/office/drawing/2014/main" id="{8DCF90EE-8A0F-46BB-A8EC-27CB7826EB0D}"/>
              </a:ext>
            </a:extLst>
          </p:cNvPr>
          <p:cNvSpPr>
            <a:spLocks noGrp="1"/>
          </p:cNvSpPr>
          <p:nvPr>
            <p:ph type="pic" sz="quarter" idx="17"/>
          </p:nvPr>
        </p:nvSpPr>
        <p:spPr>
          <a:xfrm>
            <a:off x="3081104" y="2999731"/>
            <a:ext cx="1054307" cy="1162644"/>
          </a:xfrm>
        </p:spPr>
        <p:txBody>
          <a:bodyPr>
            <a:normAutofit/>
          </a:bodyPr>
          <a:lstStyle>
            <a:lvl1pPr marL="0" indent="0" algn="ctr">
              <a:buNone/>
              <a:defRPr sz="1125">
                <a:solidFill>
                  <a:schemeClr val="tx1"/>
                </a:solidFill>
              </a:defRPr>
            </a:lvl1pPr>
          </a:lstStyle>
          <a:p>
            <a:r>
              <a:rPr lang="en-US"/>
              <a:t>Click icon to add picture</a:t>
            </a:r>
            <a:endParaRPr lang="en-US" dirty="0"/>
          </a:p>
        </p:txBody>
      </p:sp>
      <p:sp>
        <p:nvSpPr>
          <p:cNvPr id="26" name="Picture Placeholder 33">
            <a:extLst>
              <a:ext uri="{FF2B5EF4-FFF2-40B4-BE49-F238E27FC236}">
                <a16:creationId xmlns:a16="http://schemas.microsoft.com/office/drawing/2014/main" id="{4B6BCE84-A7A7-4701-966F-9F969C523C51}"/>
              </a:ext>
            </a:extLst>
          </p:cNvPr>
          <p:cNvSpPr>
            <a:spLocks noGrp="1"/>
          </p:cNvSpPr>
          <p:nvPr>
            <p:ph type="pic" sz="quarter" idx="18"/>
          </p:nvPr>
        </p:nvSpPr>
        <p:spPr>
          <a:xfrm>
            <a:off x="5062170" y="2999731"/>
            <a:ext cx="1054307" cy="1162644"/>
          </a:xfrm>
        </p:spPr>
        <p:txBody>
          <a:bodyPr>
            <a:normAutofit/>
          </a:bodyPr>
          <a:lstStyle>
            <a:lvl1pPr marL="0" indent="0" algn="ctr">
              <a:buNone/>
              <a:defRPr sz="1125">
                <a:solidFill>
                  <a:schemeClr val="tx1"/>
                </a:solidFill>
              </a:defRPr>
            </a:lvl1pPr>
          </a:lstStyle>
          <a:p>
            <a:r>
              <a:rPr lang="en-US"/>
              <a:t>Click icon to add picture</a:t>
            </a:r>
            <a:endParaRPr lang="en-US" dirty="0"/>
          </a:p>
        </p:txBody>
      </p:sp>
      <p:sp>
        <p:nvSpPr>
          <p:cNvPr id="27" name="Picture Placeholder 33">
            <a:extLst>
              <a:ext uri="{FF2B5EF4-FFF2-40B4-BE49-F238E27FC236}">
                <a16:creationId xmlns:a16="http://schemas.microsoft.com/office/drawing/2014/main" id="{2F810615-16AA-4D3F-93BB-1074BABE1234}"/>
              </a:ext>
            </a:extLst>
          </p:cNvPr>
          <p:cNvSpPr>
            <a:spLocks noGrp="1"/>
          </p:cNvSpPr>
          <p:nvPr>
            <p:ph type="pic" sz="quarter" idx="19"/>
          </p:nvPr>
        </p:nvSpPr>
        <p:spPr>
          <a:xfrm>
            <a:off x="7076319" y="2999731"/>
            <a:ext cx="1054307" cy="1162644"/>
          </a:xfrm>
        </p:spPr>
        <p:txBody>
          <a:bodyPr>
            <a:normAutofit/>
          </a:bodyPr>
          <a:lstStyle>
            <a:lvl1pPr marL="0" indent="0" algn="ctr">
              <a:buNone/>
              <a:defRPr sz="1125">
                <a:solidFill>
                  <a:schemeClr val="tx1"/>
                </a:solidFill>
              </a:defRPr>
            </a:lvl1pPr>
          </a:lstStyle>
          <a:p>
            <a:r>
              <a:rPr lang="en-US"/>
              <a:t>Click icon to add picture</a:t>
            </a:r>
            <a:endParaRPr lang="en-US" dirty="0"/>
          </a:p>
        </p:txBody>
      </p:sp>
      <p:sp>
        <p:nvSpPr>
          <p:cNvPr id="32" name="Rectangle 31">
            <a:extLst>
              <a:ext uri="{FF2B5EF4-FFF2-40B4-BE49-F238E27FC236}">
                <a16:creationId xmlns:a16="http://schemas.microsoft.com/office/drawing/2014/main" id="{E9E999B4-BC91-4EF5-915C-59E58E141134}"/>
              </a:ext>
            </a:extLst>
          </p:cNvPr>
          <p:cNvSpPr/>
          <p:nvPr/>
        </p:nvSpPr>
        <p:spPr>
          <a:xfrm>
            <a:off x="734940" y="4514254"/>
            <a:ext cx="1784494" cy="16865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34" name="Rectangle 33">
            <a:extLst>
              <a:ext uri="{FF2B5EF4-FFF2-40B4-BE49-F238E27FC236}">
                <a16:creationId xmlns:a16="http://schemas.microsoft.com/office/drawing/2014/main" id="{8E3D72D1-545E-4FA9-B18F-DBE257DA9472}"/>
              </a:ext>
            </a:extLst>
          </p:cNvPr>
          <p:cNvSpPr/>
          <p:nvPr/>
        </p:nvSpPr>
        <p:spPr>
          <a:xfrm>
            <a:off x="2716008" y="4514254"/>
            <a:ext cx="1784494" cy="168652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35" name="Rectangle 34">
            <a:extLst>
              <a:ext uri="{FF2B5EF4-FFF2-40B4-BE49-F238E27FC236}">
                <a16:creationId xmlns:a16="http://schemas.microsoft.com/office/drawing/2014/main" id="{A1FF2C74-7F94-4D15-9530-4844CA0ABABA}"/>
              </a:ext>
            </a:extLst>
          </p:cNvPr>
          <p:cNvSpPr/>
          <p:nvPr/>
        </p:nvSpPr>
        <p:spPr>
          <a:xfrm>
            <a:off x="4697076" y="4514254"/>
            <a:ext cx="1784494" cy="168652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36" name="Rectangle 35">
            <a:extLst>
              <a:ext uri="{FF2B5EF4-FFF2-40B4-BE49-F238E27FC236}">
                <a16:creationId xmlns:a16="http://schemas.microsoft.com/office/drawing/2014/main" id="{D65048BF-5755-467D-94DA-799CD1A9ED70}"/>
              </a:ext>
            </a:extLst>
          </p:cNvPr>
          <p:cNvSpPr/>
          <p:nvPr/>
        </p:nvSpPr>
        <p:spPr>
          <a:xfrm>
            <a:off x="6678141" y="4514254"/>
            <a:ext cx="1784494" cy="168652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38" name="Text Placeholder 39">
            <a:extLst>
              <a:ext uri="{FF2B5EF4-FFF2-40B4-BE49-F238E27FC236}">
                <a16:creationId xmlns:a16="http://schemas.microsoft.com/office/drawing/2014/main" id="{3C8488B4-AC1B-43A6-A416-3F5BC72456F9}"/>
              </a:ext>
            </a:extLst>
          </p:cNvPr>
          <p:cNvSpPr>
            <a:spLocks noGrp="1"/>
          </p:cNvSpPr>
          <p:nvPr>
            <p:ph type="body" sz="quarter" idx="20" hasCustomPrompt="1"/>
          </p:nvPr>
        </p:nvSpPr>
        <p:spPr>
          <a:xfrm>
            <a:off x="818599" y="4598182"/>
            <a:ext cx="1617176" cy="1330436"/>
          </a:xfrm>
        </p:spPr>
        <p:txBody>
          <a:bodyPr>
            <a:noAutofit/>
          </a:bodyPr>
          <a:lstStyle>
            <a:lvl1pPr marL="0" indent="0" algn="ctr">
              <a:buNone/>
              <a:defRPr sz="1013">
                <a:solidFill>
                  <a:schemeClr val="bg1"/>
                </a:solidFill>
              </a:defRPr>
            </a:lvl1pPr>
            <a:lvl2pPr marL="257169" indent="0">
              <a:buNone/>
              <a:defRPr sz="900">
                <a:solidFill>
                  <a:schemeClr val="bg1"/>
                </a:solidFill>
              </a:defRPr>
            </a:lvl2pPr>
            <a:lvl3pPr marL="514337" indent="0">
              <a:buNone/>
              <a:defRPr sz="788">
                <a:solidFill>
                  <a:schemeClr val="bg1"/>
                </a:solidFill>
              </a:defRPr>
            </a:lvl3pPr>
            <a:lvl4pPr marL="771506" indent="0">
              <a:buNone/>
              <a:defRPr sz="675">
                <a:solidFill>
                  <a:schemeClr val="bg1"/>
                </a:solidFill>
              </a:defRPr>
            </a:lvl4pPr>
            <a:lvl5pPr marL="1028675" indent="0">
              <a:buNone/>
              <a:defRPr sz="675">
                <a:solidFill>
                  <a:schemeClr val="bg1"/>
                </a:solidFill>
              </a:defRPr>
            </a:lvl5pPr>
          </a:lstStyle>
          <a:p>
            <a:pPr lvl="0"/>
            <a:r>
              <a:rPr lang="en-US" dirty="0"/>
              <a:t>Add your text here</a:t>
            </a:r>
          </a:p>
        </p:txBody>
      </p:sp>
      <p:sp>
        <p:nvSpPr>
          <p:cNvPr id="40" name="Text Placeholder 39">
            <a:extLst>
              <a:ext uri="{FF2B5EF4-FFF2-40B4-BE49-F238E27FC236}">
                <a16:creationId xmlns:a16="http://schemas.microsoft.com/office/drawing/2014/main" id="{950DB978-3832-472D-9958-42D6A712EA6B}"/>
              </a:ext>
            </a:extLst>
          </p:cNvPr>
          <p:cNvSpPr>
            <a:spLocks noGrp="1"/>
          </p:cNvSpPr>
          <p:nvPr>
            <p:ph type="body" sz="quarter" idx="21" hasCustomPrompt="1"/>
          </p:nvPr>
        </p:nvSpPr>
        <p:spPr>
          <a:xfrm>
            <a:off x="2799666" y="4598182"/>
            <a:ext cx="1617176" cy="1330436"/>
          </a:xfrm>
        </p:spPr>
        <p:txBody>
          <a:bodyPr>
            <a:noAutofit/>
          </a:bodyPr>
          <a:lstStyle>
            <a:lvl1pPr marL="0" indent="0" algn="ctr">
              <a:buNone/>
              <a:defRPr sz="1013">
                <a:solidFill>
                  <a:schemeClr val="bg1"/>
                </a:solidFill>
              </a:defRPr>
            </a:lvl1pPr>
            <a:lvl2pPr marL="257169" indent="0">
              <a:buNone/>
              <a:defRPr sz="900">
                <a:solidFill>
                  <a:schemeClr val="bg1"/>
                </a:solidFill>
              </a:defRPr>
            </a:lvl2pPr>
            <a:lvl3pPr marL="514337" indent="0">
              <a:buNone/>
              <a:defRPr sz="788">
                <a:solidFill>
                  <a:schemeClr val="bg1"/>
                </a:solidFill>
              </a:defRPr>
            </a:lvl3pPr>
            <a:lvl4pPr marL="771506" indent="0">
              <a:buNone/>
              <a:defRPr sz="675">
                <a:solidFill>
                  <a:schemeClr val="bg1"/>
                </a:solidFill>
              </a:defRPr>
            </a:lvl4pPr>
            <a:lvl5pPr marL="1028675" indent="0">
              <a:buNone/>
              <a:defRPr sz="675">
                <a:solidFill>
                  <a:schemeClr val="bg1"/>
                </a:solidFill>
              </a:defRPr>
            </a:lvl5pPr>
          </a:lstStyle>
          <a:p>
            <a:pPr lvl="0"/>
            <a:r>
              <a:rPr lang="en-US" dirty="0"/>
              <a:t>Add your text here</a:t>
            </a:r>
          </a:p>
        </p:txBody>
      </p:sp>
      <p:sp>
        <p:nvSpPr>
          <p:cNvPr id="41" name="Text Placeholder 39">
            <a:extLst>
              <a:ext uri="{FF2B5EF4-FFF2-40B4-BE49-F238E27FC236}">
                <a16:creationId xmlns:a16="http://schemas.microsoft.com/office/drawing/2014/main" id="{7A9C8821-D3DD-40C3-83BD-38D190405711}"/>
              </a:ext>
            </a:extLst>
          </p:cNvPr>
          <p:cNvSpPr>
            <a:spLocks noGrp="1"/>
          </p:cNvSpPr>
          <p:nvPr>
            <p:ph type="body" sz="quarter" idx="22" hasCustomPrompt="1"/>
          </p:nvPr>
        </p:nvSpPr>
        <p:spPr>
          <a:xfrm>
            <a:off x="4780735" y="4598182"/>
            <a:ext cx="1617176" cy="1330436"/>
          </a:xfrm>
        </p:spPr>
        <p:txBody>
          <a:bodyPr>
            <a:noAutofit/>
          </a:bodyPr>
          <a:lstStyle>
            <a:lvl1pPr marL="0" indent="0" algn="ctr">
              <a:buNone/>
              <a:defRPr sz="1013">
                <a:solidFill>
                  <a:schemeClr val="bg1"/>
                </a:solidFill>
              </a:defRPr>
            </a:lvl1pPr>
            <a:lvl2pPr marL="257169" indent="0">
              <a:buNone/>
              <a:defRPr sz="900">
                <a:solidFill>
                  <a:schemeClr val="bg1"/>
                </a:solidFill>
              </a:defRPr>
            </a:lvl2pPr>
            <a:lvl3pPr marL="514337" indent="0">
              <a:buNone/>
              <a:defRPr sz="788">
                <a:solidFill>
                  <a:schemeClr val="bg1"/>
                </a:solidFill>
              </a:defRPr>
            </a:lvl3pPr>
            <a:lvl4pPr marL="771506" indent="0">
              <a:buNone/>
              <a:defRPr sz="675">
                <a:solidFill>
                  <a:schemeClr val="bg1"/>
                </a:solidFill>
              </a:defRPr>
            </a:lvl4pPr>
            <a:lvl5pPr marL="1028675" indent="0">
              <a:buNone/>
              <a:defRPr sz="675">
                <a:solidFill>
                  <a:schemeClr val="bg1"/>
                </a:solidFill>
              </a:defRPr>
            </a:lvl5pPr>
          </a:lstStyle>
          <a:p>
            <a:pPr lvl="0"/>
            <a:r>
              <a:rPr lang="en-US" dirty="0"/>
              <a:t>Add your text here</a:t>
            </a:r>
          </a:p>
        </p:txBody>
      </p:sp>
      <p:sp>
        <p:nvSpPr>
          <p:cNvPr id="42" name="Text Placeholder 39">
            <a:extLst>
              <a:ext uri="{FF2B5EF4-FFF2-40B4-BE49-F238E27FC236}">
                <a16:creationId xmlns:a16="http://schemas.microsoft.com/office/drawing/2014/main" id="{C3FC554A-BF67-40BD-BD4F-B2EA17BBDBC1}"/>
              </a:ext>
            </a:extLst>
          </p:cNvPr>
          <p:cNvSpPr>
            <a:spLocks noGrp="1"/>
          </p:cNvSpPr>
          <p:nvPr>
            <p:ph type="body" sz="quarter" idx="23" hasCustomPrompt="1"/>
          </p:nvPr>
        </p:nvSpPr>
        <p:spPr>
          <a:xfrm>
            <a:off x="6761800" y="4598182"/>
            <a:ext cx="1617176" cy="1330436"/>
          </a:xfrm>
        </p:spPr>
        <p:txBody>
          <a:bodyPr>
            <a:noAutofit/>
          </a:bodyPr>
          <a:lstStyle>
            <a:lvl1pPr marL="0" indent="0" algn="ctr">
              <a:buNone/>
              <a:defRPr sz="1013">
                <a:solidFill>
                  <a:schemeClr val="bg1"/>
                </a:solidFill>
              </a:defRPr>
            </a:lvl1pPr>
            <a:lvl2pPr marL="257169" indent="0">
              <a:buNone/>
              <a:defRPr sz="900">
                <a:solidFill>
                  <a:schemeClr val="bg1"/>
                </a:solidFill>
              </a:defRPr>
            </a:lvl2pPr>
            <a:lvl3pPr marL="514337" indent="0">
              <a:buNone/>
              <a:defRPr sz="788">
                <a:solidFill>
                  <a:schemeClr val="bg1"/>
                </a:solidFill>
              </a:defRPr>
            </a:lvl3pPr>
            <a:lvl4pPr marL="771506" indent="0">
              <a:buNone/>
              <a:defRPr sz="675">
                <a:solidFill>
                  <a:schemeClr val="bg1"/>
                </a:solidFill>
              </a:defRPr>
            </a:lvl4pPr>
            <a:lvl5pPr marL="1028675" indent="0">
              <a:buNone/>
              <a:defRPr sz="675">
                <a:solidFill>
                  <a:schemeClr val="bg1"/>
                </a:solidFill>
              </a:defRPr>
            </a:lvl5pPr>
          </a:lstStyle>
          <a:p>
            <a:pPr lvl="0"/>
            <a:r>
              <a:rPr lang="en-US" dirty="0"/>
              <a:t>Add your text here</a:t>
            </a:r>
          </a:p>
        </p:txBody>
      </p:sp>
      <p:cxnSp>
        <p:nvCxnSpPr>
          <p:cNvPr id="6" name="Straight Connector 5">
            <a:extLst>
              <a:ext uri="{FF2B5EF4-FFF2-40B4-BE49-F238E27FC236}">
                <a16:creationId xmlns:a16="http://schemas.microsoft.com/office/drawing/2014/main" id="{62ECF54D-C7AE-4FFE-A9FA-ECD663CD2A09}"/>
              </a:ext>
            </a:extLst>
          </p:cNvPr>
          <p:cNvCxnSpPr>
            <a:cxnSpLocks/>
          </p:cNvCxnSpPr>
          <p:nvPr/>
        </p:nvCxnSpPr>
        <p:spPr>
          <a:xfrm>
            <a:off x="734940" y="4357837"/>
            <a:ext cx="1784494"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FB84BED-8481-4D23-AE06-31529215FE6C}"/>
              </a:ext>
            </a:extLst>
          </p:cNvPr>
          <p:cNvCxnSpPr>
            <a:cxnSpLocks/>
          </p:cNvCxnSpPr>
          <p:nvPr/>
        </p:nvCxnSpPr>
        <p:spPr>
          <a:xfrm>
            <a:off x="2716008" y="4357837"/>
            <a:ext cx="1784494"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4A09D405-9228-4697-A91F-4E5A2B5B6512}"/>
              </a:ext>
            </a:extLst>
          </p:cNvPr>
          <p:cNvCxnSpPr>
            <a:cxnSpLocks/>
          </p:cNvCxnSpPr>
          <p:nvPr/>
        </p:nvCxnSpPr>
        <p:spPr>
          <a:xfrm>
            <a:off x="4697076" y="4357837"/>
            <a:ext cx="1784494" cy="0"/>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9645748A-37E1-4661-B50F-D1FCAF7F3088}"/>
              </a:ext>
            </a:extLst>
          </p:cNvPr>
          <p:cNvCxnSpPr>
            <a:cxnSpLocks/>
          </p:cNvCxnSpPr>
          <p:nvPr/>
        </p:nvCxnSpPr>
        <p:spPr>
          <a:xfrm>
            <a:off x="6678143" y="4357837"/>
            <a:ext cx="1784494" cy="0"/>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sp>
        <p:nvSpPr>
          <p:cNvPr id="21" name="Footer Placeholder 5">
            <a:extLst>
              <a:ext uri="{FF2B5EF4-FFF2-40B4-BE49-F238E27FC236}">
                <a16:creationId xmlns:a16="http://schemas.microsoft.com/office/drawing/2014/main" id="{E23E1BC2-B3CB-429E-9E14-AC13D98C9A7A}"/>
              </a:ext>
            </a:extLst>
          </p:cNvPr>
          <p:cNvSpPr>
            <a:spLocks noGrp="1"/>
          </p:cNvSpPr>
          <p:nvPr>
            <p:ph type="ftr" sz="quarter" idx="11"/>
          </p:nvPr>
        </p:nvSpPr>
        <p:spPr>
          <a:xfrm>
            <a:off x="2390776" y="6494579"/>
            <a:ext cx="4467225" cy="284666"/>
          </a:xfrm>
        </p:spPr>
        <p:txBody>
          <a:bodyPr/>
          <a:lstStyle/>
          <a:p>
            <a:endParaRPr lang="en-US"/>
          </a:p>
        </p:txBody>
      </p:sp>
      <p:sp>
        <p:nvSpPr>
          <p:cNvPr id="22" name="Slide Number Placeholder 8">
            <a:extLst>
              <a:ext uri="{FF2B5EF4-FFF2-40B4-BE49-F238E27FC236}">
                <a16:creationId xmlns:a16="http://schemas.microsoft.com/office/drawing/2014/main" id="{D8E1DAB1-5F80-4167-B203-91C7A2F1B845}"/>
              </a:ext>
            </a:extLst>
          </p:cNvPr>
          <p:cNvSpPr txBox="1">
            <a:spLocks/>
          </p:cNvSpPr>
          <p:nvPr/>
        </p:nvSpPr>
        <p:spPr bwMode="auto">
          <a:xfrm>
            <a:off x="8382000" y="6477493"/>
            <a:ext cx="609600" cy="301752"/>
          </a:xfrm>
          <a:prstGeom prst="rect">
            <a:avLst/>
          </a:prstGeom>
          <a:noFill/>
          <a:ln w="9525">
            <a:noFill/>
            <a:miter lim="800000"/>
            <a:headEnd/>
            <a:tailEnd/>
          </a:ln>
          <a:effectLst/>
        </p:spPr>
        <p:txBody>
          <a:bodyPr vert="horz" wrap="square" lIns="68580" tIns="34290" rIns="68580" bIns="34290" numCol="1" anchor="t" anchorCtr="0" compatLnSpc="1">
            <a:prstTxWarp prst="textNoShape">
              <a:avLst/>
            </a:prstTxWarp>
          </a:bodyPr>
          <a:lstStyle>
            <a:defPPr>
              <a:defRPr lang="en-US"/>
            </a:defPPr>
            <a:lvl1pPr marL="0" algn="r" defTabSz="457200" rtl="0" eaLnBrk="1" latinLnBrk="0" hangingPunct="1">
              <a:defRPr sz="1400" kern="1200">
                <a:solidFill>
                  <a:schemeClr val="tx1"/>
                </a:solidFill>
                <a:latin typeface="+mn-lt"/>
                <a:ea typeface="+mn-ea"/>
                <a:cs typeface="Calibri"/>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3DC2DEF-D2FE-4B45-ABA4-9F153FD1C98A}" type="slidenum">
              <a:rPr lang="en-US" sz="1050" smtClean="0"/>
              <a:pPr/>
              <a:t>‹#›</a:t>
            </a:fld>
            <a:endParaRPr lang="en-US" sz="1050" dirty="0"/>
          </a:p>
        </p:txBody>
      </p:sp>
    </p:spTree>
    <p:extLst>
      <p:ext uri="{BB962C8B-B14F-4D97-AF65-F5344CB8AC3E}">
        <p14:creationId xmlns:p14="http://schemas.microsoft.com/office/powerpoint/2010/main" val="64755919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6_Title Only">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6B607F24-5B01-4964-9736-E876BC347E55}"/>
              </a:ext>
            </a:extLst>
          </p:cNvPr>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2" name="Title 1">
            <a:extLst>
              <a:ext uri="{FF2B5EF4-FFF2-40B4-BE49-F238E27FC236}">
                <a16:creationId xmlns:a16="http://schemas.microsoft.com/office/drawing/2014/main" id="{BADB3C88-F13B-4B5F-920D-B4EFFAA592E5}"/>
              </a:ext>
            </a:extLst>
          </p:cNvPr>
          <p:cNvSpPr>
            <a:spLocks noGrp="1"/>
          </p:cNvSpPr>
          <p:nvPr>
            <p:ph type="title"/>
          </p:nvPr>
        </p:nvSpPr>
        <p:spPr>
          <a:xfrm>
            <a:off x="278610" y="260351"/>
            <a:ext cx="4626355" cy="758824"/>
          </a:xfrm>
        </p:spPr>
        <p:txBody>
          <a:bodyPr/>
          <a:lstStyle/>
          <a:p>
            <a:r>
              <a:rPr lang="en-US"/>
              <a:t>Click to edit Master title style</a:t>
            </a:r>
            <a:endParaRPr lang="en-US" dirty="0"/>
          </a:p>
        </p:txBody>
      </p:sp>
      <p:sp>
        <p:nvSpPr>
          <p:cNvPr id="24" name="Rectangle 23">
            <a:extLst>
              <a:ext uri="{FF2B5EF4-FFF2-40B4-BE49-F238E27FC236}">
                <a16:creationId xmlns:a16="http://schemas.microsoft.com/office/drawing/2014/main" id="{E2950CCA-59F9-4C47-A5BA-294E9EDCBABE}"/>
              </a:ext>
            </a:extLst>
          </p:cNvPr>
          <p:cNvSpPr/>
          <p:nvPr/>
        </p:nvSpPr>
        <p:spPr>
          <a:xfrm>
            <a:off x="5076826" y="0"/>
            <a:ext cx="2033312" cy="228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22" name="Rectangle 21">
            <a:extLst>
              <a:ext uri="{FF2B5EF4-FFF2-40B4-BE49-F238E27FC236}">
                <a16:creationId xmlns:a16="http://schemas.microsoft.com/office/drawing/2014/main" id="{F44232AA-36A1-4A85-8868-9D12848EB106}"/>
              </a:ext>
            </a:extLst>
          </p:cNvPr>
          <p:cNvSpPr/>
          <p:nvPr/>
        </p:nvSpPr>
        <p:spPr>
          <a:xfrm>
            <a:off x="7110688" y="2286000"/>
            <a:ext cx="2033312" cy="228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23" name="Rectangle 22">
            <a:extLst>
              <a:ext uri="{FF2B5EF4-FFF2-40B4-BE49-F238E27FC236}">
                <a16:creationId xmlns:a16="http://schemas.microsoft.com/office/drawing/2014/main" id="{0B045D93-056D-486E-A634-890ECB9AF9C2}"/>
              </a:ext>
            </a:extLst>
          </p:cNvPr>
          <p:cNvSpPr/>
          <p:nvPr/>
        </p:nvSpPr>
        <p:spPr>
          <a:xfrm>
            <a:off x="5076826" y="4572000"/>
            <a:ext cx="2033312" cy="2286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28" name="Rectangle 27">
            <a:extLst>
              <a:ext uri="{FF2B5EF4-FFF2-40B4-BE49-F238E27FC236}">
                <a16:creationId xmlns:a16="http://schemas.microsoft.com/office/drawing/2014/main" id="{567CD5E4-19A9-4EFD-BBF1-2B1FBC9BB9BD}"/>
              </a:ext>
            </a:extLst>
          </p:cNvPr>
          <p:cNvSpPr/>
          <p:nvPr/>
        </p:nvSpPr>
        <p:spPr>
          <a:xfrm>
            <a:off x="7110688" y="0"/>
            <a:ext cx="2033312" cy="2286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33" name="Rectangle 32">
            <a:extLst>
              <a:ext uri="{FF2B5EF4-FFF2-40B4-BE49-F238E27FC236}">
                <a16:creationId xmlns:a16="http://schemas.microsoft.com/office/drawing/2014/main" id="{AA533582-AC3E-4F3B-9602-085EB97AD294}"/>
              </a:ext>
            </a:extLst>
          </p:cNvPr>
          <p:cNvSpPr/>
          <p:nvPr/>
        </p:nvSpPr>
        <p:spPr>
          <a:xfrm>
            <a:off x="5076274" y="2286000"/>
            <a:ext cx="2033312" cy="2286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37" name="Rectangle 36">
            <a:extLst>
              <a:ext uri="{FF2B5EF4-FFF2-40B4-BE49-F238E27FC236}">
                <a16:creationId xmlns:a16="http://schemas.microsoft.com/office/drawing/2014/main" id="{CF0B1BD9-4AC2-4549-9001-383664C7F224}"/>
              </a:ext>
            </a:extLst>
          </p:cNvPr>
          <p:cNvSpPr/>
          <p:nvPr/>
        </p:nvSpPr>
        <p:spPr>
          <a:xfrm>
            <a:off x="7110688" y="4572000"/>
            <a:ext cx="2033312" cy="2286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4" name="Isosceles Triangle 3">
            <a:extLst>
              <a:ext uri="{FF2B5EF4-FFF2-40B4-BE49-F238E27FC236}">
                <a16:creationId xmlns:a16="http://schemas.microsoft.com/office/drawing/2014/main" id="{32B2DC05-AAD7-458D-B737-BE8CCA1FFA99}"/>
              </a:ext>
            </a:extLst>
          </p:cNvPr>
          <p:cNvSpPr/>
          <p:nvPr/>
        </p:nvSpPr>
        <p:spPr>
          <a:xfrm rot="5400000">
            <a:off x="7029968" y="1073536"/>
            <a:ext cx="298174" cy="138941"/>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39" name="Isosceles Triangle 38">
            <a:extLst>
              <a:ext uri="{FF2B5EF4-FFF2-40B4-BE49-F238E27FC236}">
                <a16:creationId xmlns:a16="http://schemas.microsoft.com/office/drawing/2014/main" id="{E423C01B-EB10-48EF-8F1C-C2A7E1923E3E}"/>
              </a:ext>
            </a:extLst>
          </p:cNvPr>
          <p:cNvSpPr/>
          <p:nvPr/>
        </p:nvSpPr>
        <p:spPr>
          <a:xfrm rot="16200000">
            <a:off x="6891303" y="3359533"/>
            <a:ext cx="298174" cy="13894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44" name="Isosceles Triangle 43">
            <a:extLst>
              <a:ext uri="{FF2B5EF4-FFF2-40B4-BE49-F238E27FC236}">
                <a16:creationId xmlns:a16="http://schemas.microsoft.com/office/drawing/2014/main" id="{BB0D5D5D-BB46-489A-A006-03E52FDA0AB6}"/>
              </a:ext>
            </a:extLst>
          </p:cNvPr>
          <p:cNvSpPr/>
          <p:nvPr/>
        </p:nvSpPr>
        <p:spPr>
          <a:xfrm rot="5400000">
            <a:off x="7029968" y="5645536"/>
            <a:ext cx="298174" cy="138941"/>
          </a:xfrm>
          <a:prstGeom prs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45" name="Picture Placeholder 33">
            <a:extLst>
              <a:ext uri="{FF2B5EF4-FFF2-40B4-BE49-F238E27FC236}">
                <a16:creationId xmlns:a16="http://schemas.microsoft.com/office/drawing/2014/main" id="{2D0DCA06-9544-45C9-BE22-EBB853AE757C}"/>
              </a:ext>
            </a:extLst>
          </p:cNvPr>
          <p:cNvSpPr>
            <a:spLocks noGrp="1"/>
          </p:cNvSpPr>
          <p:nvPr>
            <p:ph type="pic" sz="quarter" idx="13"/>
          </p:nvPr>
        </p:nvSpPr>
        <p:spPr>
          <a:xfrm>
            <a:off x="7600194" y="561678"/>
            <a:ext cx="1054307" cy="1162644"/>
          </a:xfrm>
        </p:spPr>
        <p:txBody>
          <a:bodyPr>
            <a:normAutofit/>
          </a:bodyPr>
          <a:lstStyle>
            <a:lvl1pPr marL="0" indent="0" algn="ctr">
              <a:buNone/>
              <a:defRPr sz="1125">
                <a:solidFill>
                  <a:schemeClr val="tx1"/>
                </a:solidFill>
              </a:defRPr>
            </a:lvl1pPr>
          </a:lstStyle>
          <a:p>
            <a:r>
              <a:rPr lang="en-US"/>
              <a:t>Click icon to add picture</a:t>
            </a:r>
            <a:endParaRPr lang="en-US" dirty="0"/>
          </a:p>
        </p:txBody>
      </p:sp>
      <p:sp>
        <p:nvSpPr>
          <p:cNvPr id="46" name="Picture Placeholder 33">
            <a:extLst>
              <a:ext uri="{FF2B5EF4-FFF2-40B4-BE49-F238E27FC236}">
                <a16:creationId xmlns:a16="http://schemas.microsoft.com/office/drawing/2014/main" id="{21403A13-F195-405D-B352-4B77969E358B}"/>
              </a:ext>
            </a:extLst>
          </p:cNvPr>
          <p:cNvSpPr>
            <a:spLocks noGrp="1"/>
          </p:cNvSpPr>
          <p:nvPr>
            <p:ph type="pic" sz="quarter" idx="14"/>
          </p:nvPr>
        </p:nvSpPr>
        <p:spPr>
          <a:xfrm>
            <a:off x="5565778" y="2847678"/>
            <a:ext cx="1054307" cy="1162644"/>
          </a:xfrm>
        </p:spPr>
        <p:txBody>
          <a:bodyPr>
            <a:normAutofit/>
          </a:bodyPr>
          <a:lstStyle>
            <a:lvl1pPr marL="0" indent="0" algn="ctr">
              <a:buNone/>
              <a:defRPr sz="1125">
                <a:solidFill>
                  <a:schemeClr val="tx1"/>
                </a:solidFill>
              </a:defRPr>
            </a:lvl1pPr>
          </a:lstStyle>
          <a:p>
            <a:r>
              <a:rPr lang="en-US"/>
              <a:t>Click icon to add picture</a:t>
            </a:r>
            <a:endParaRPr lang="en-US" dirty="0"/>
          </a:p>
        </p:txBody>
      </p:sp>
      <p:sp>
        <p:nvSpPr>
          <p:cNvPr id="47" name="Picture Placeholder 33">
            <a:extLst>
              <a:ext uri="{FF2B5EF4-FFF2-40B4-BE49-F238E27FC236}">
                <a16:creationId xmlns:a16="http://schemas.microsoft.com/office/drawing/2014/main" id="{390C9BE2-4328-41D9-82FB-F6FEE7026C55}"/>
              </a:ext>
            </a:extLst>
          </p:cNvPr>
          <p:cNvSpPr>
            <a:spLocks noGrp="1"/>
          </p:cNvSpPr>
          <p:nvPr>
            <p:ph type="pic" sz="quarter" idx="15"/>
          </p:nvPr>
        </p:nvSpPr>
        <p:spPr>
          <a:xfrm>
            <a:off x="7600194" y="5133678"/>
            <a:ext cx="1054307" cy="1162644"/>
          </a:xfrm>
        </p:spPr>
        <p:txBody>
          <a:bodyPr>
            <a:normAutofit/>
          </a:bodyPr>
          <a:lstStyle>
            <a:lvl1pPr marL="0" indent="0" algn="ctr">
              <a:buNone/>
              <a:defRPr sz="1125">
                <a:solidFill>
                  <a:schemeClr val="tx1"/>
                </a:solidFill>
              </a:defRPr>
            </a:lvl1pPr>
          </a:lstStyle>
          <a:p>
            <a:r>
              <a:rPr lang="en-US"/>
              <a:t>Click icon to add picture</a:t>
            </a:r>
            <a:endParaRPr lang="en-US" dirty="0"/>
          </a:p>
        </p:txBody>
      </p:sp>
      <p:sp>
        <p:nvSpPr>
          <p:cNvPr id="17" name="Text Placeholder 39">
            <a:extLst>
              <a:ext uri="{FF2B5EF4-FFF2-40B4-BE49-F238E27FC236}">
                <a16:creationId xmlns:a16="http://schemas.microsoft.com/office/drawing/2014/main" id="{1EE624A7-7FE4-44DC-B710-D995C25C9CEA}"/>
              </a:ext>
            </a:extLst>
          </p:cNvPr>
          <p:cNvSpPr>
            <a:spLocks noGrp="1"/>
          </p:cNvSpPr>
          <p:nvPr>
            <p:ph type="body" sz="quarter" idx="18" hasCustomPrompt="1"/>
          </p:nvPr>
        </p:nvSpPr>
        <p:spPr>
          <a:xfrm>
            <a:off x="5217182" y="215900"/>
            <a:ext cx="1752600" cy="1854200"/>
          </a:xfrm>
        </p:spPr>
        <p:txBody>
          <a:bodyPr anchor="ctr">
            <a:noAutofit/>
          </a:bodyPr>
          <a:lstStyle>
            <a:lvl1pPr marL="0" indent="0" algn="ctr">
              <a:buNone/>
              <a:defRPr sz="1013">
                <a:solidFill>
                  <a:schemeClr val="bg1"/>
                </a:solidFill>
              </a:defRPr>
            </a:lvl1pPr>
            <a:lvl2pPr marL="257169" indent="0">
              <a:buNone/>
              <a:defRPr sz="900">
                <a:solidFill>
                  <a:schemeClr val="bg1"/>
                </a:solidFill>
              </a:defRPr>
            </a:lvl2pPr>
            <a:lvl3pPr marL="514337" indent="0">
              <a:buNone/>
              <a:defRPr sz="788">
                <a:solidFill>
                  <a:schemeClr val="bg1"/>
                </a:solidFill>
              </a:defRPr>
            </a:lvl3pPr>
            <a:lvl4pPr marL="771506" indent="0">
              <a:buNone/>
              <a:defRPr sz="675">
                <a:solidFill>
                  <a:schemeClr val="bg1"/>
                </a:solidFill>
              </a:defRPr>
            </a:lvl4pPr>
            <a:lvl5pPr marL="1028675" indent="0">
              <a:buNone/>
              <a:defRPr sz="675">
                <a:solidFill>
                  <a:schemeClr val="bg1"/>
                </a:solidFill>
              </a:defRPr>
            </a:lvl5pPr>
          </a:lstStyle>
          <a:p>
            <a:pPr lvl="0"/>
            <a:r>
              <a:rPr lang="en-US" dirty="0"/>
              <a:t>Add your text here</a:t>
            </a:r>
          </a:p>
        </p:txBody>
      </p:sp>
      <p:sp>
        <p:nvSpPr>
          <p:cNvPr id="18" name="Text Placeholder 39">
            <a:extLst>
              <a:ext uri="{FF2B5EF4-FFF2-40B4-BE49-F238E27FC236}">
                <a16:creationId xmlns:a16="http://schemas.microsoft.com/office/drawing/2014/main" id="{34CC27D1-7AB7-4922-81C5-41E9C01BAAE1}"/>
              </a:ext>
            </a:extLst>
          </p:cNvPr>
          <p:cNvSpPr>
            <a:spLocks noGrp="1"/>
          </p:cNvSpPr>
          <p:nvPr>
            <p:ph type="body" sz="quarter" idx="19" hasCustomPrompt="1"/>
          </p:nvPr>
        </p:nvSpPr>
        <p:spPr>
          <a:xfrm>
            <a:off x="7251044" y="2501900"/>
            <a:ext cx="1752600" cy="1854200"/>
          </a:xfrm>
        </p:spPr>
        <p:txBody>
          <a:bodyPr anchor="ctr">
            <a:noAutofit/>
          </a:bodyPr>
          <a:lstStyle>
            <a:lvl1pPr marL="0" indent="0" algn="ctr">
              <a:buNone/>
              <a:defRPr sz="1013">
                <a:solidFill>
                  <a:schemeClr val="bg1"/>
                </a:solidFill>
              </a:defRPr>
            </a:lvl1pPr>
            <a:lvl2pPr marL="257169" indent="0">
              <a:buNone/>
              <a:defRPr sz="900">
                <a:solidFill>
                  <a:schemeClr val="bg1"/>
                </a:solidFill>
              </a:defRPr>
            </a:lvl2pPr>
            <a:lvl3pPr marL="514337" indent="0">
              <a:buNone/>
              <a:defRPr sz="788">
                <a:solidFill>
                  <a:schemeClr val="bg1"/>
                </a:solidFill>
              </a:defRPr>
            </a:lvl3pPr>
            <a:lvl4pPr marL="771506" indent="0">
              <a:buNone/>
              <a:defRPr sz="675">
                <a:solidFill>
                  <a:schemeClr val="bg1"/>
                </a:solidFill>
              </a:defRPr>
            </a:lvl4pPr>
            <a:lvl5pPr marL="1028675" indent="0">
              <a:buNone/>
              <a:defRPr sz="675">
                <a:solidFill>
                  <a:schemeClr val="bg1"/>
                </a:solidFill>
              </a:defRPr>
            </a:lvl5pPr>
          </a:lstStyle>
          <a:p>
            <a:pPr lvl="0"/>
            <a:r>
              <a:rPr lang="en-US" dirty="0"/>
              <a:t>Add your text here</a:t>
            </a:r>
          </a:p>
        </p:txBody>
      </p:sp>
      <p:sp>
        <p:nvSpPr>
          <p:cNvPr id="19" name="Text Placeholder 39">
            <a:extLst>
              <a:ext uri="{FF2B5EF4-FFF2-40B4-BE49-F238E27FC236}">
                <a16:creationId xmlns:a16="http://schemas.microsoft.com/office/drawing/2014/main" id="{03F0CFEB-33B8-47FE-BC44-44AF273543D5}"/>
              </a:ext>
            </a:extLst>
          </p:cNvPr>
          <p:cNvSpPr>
            <a:spLocks noGrp="1"/>
          </p:cNvSpPr>
          <p:nvPr>
            <p:ph type="body" sz="quarter" idx="20" hasCustomPrompt="1"/>
          </p:nvPr>
        </p:nvSpPr>
        <p:spPr>
          <a:xfrm>
            <a:off x="5217181" y="4787900"/>
            <a:ext cx="1752600" cy="1854200"/>
          </a:xfrm>
        </p:spPr>
        <p:txBody>
          <a:bodyPr anchor="ctr">
            <a:noAutofit/>
          </a:bodyPr>
          <a:lstStyle>
            <a:lvl1pPr marL="0" indent="0" algn="ctr">
              <a:buNone/>
              <a:defRPr sz="1013">
                <a:solidFill>
                  <a:schemeClr val="bg1"/>
                </a:solidFill>
              </a:defRPr>
            </a:lvl1pPr>
            <a:lvl2pPr marL="257169" indent="0">
              <a:buNone/>
              <a:defRPr sz="900">
                <a:solidFill>
                  <a:schemeClr val="bg1"/>
                </a:solidFill>
              </a:defRPr>
            </a:lvl2pPr>
            <a:lvl3pPr marL="514337" indent="0">
              <a:buNone/>
              <a:defRPr sz="788">
                <a:solidFill>
                  <a:schemeClr val="bg1"/>
                </a:solidFill>
              </a:defRPr>
            </a:lvl3pPr>
            <a:lvl4pPr marL="771506" indent="0">
              <a:buNone/>
              <a:defRPr sz="675">
                <a:solidFill>
                  <a:schemeClr val="bg1"/>
                </a:solidFill>
              </a:defRPr>
            </a:lvl4pPr>
            <a:lvl5pPr marL="1028675" indent="0">
              <a:buNone/>
              <a:defRPr sz="675">
                <a:solidFill>
                  <a:schemeClr val="bg1"/>
                </a:solidFill>
              </a:defRPr>
            </a:lvl5pPr>
          </a:lstStyle>
          <a:p>
            <a:pPr lvl="0"/>
            <a:r>
              <a:rPr lang="en-US" dirty="0"/>
              <a:t>Add your text here</a:t>
            </a:r>
          </a:p>
        </p:txBody>
      </p:sp>
      <p:sp>
        <p:nvSpPr>
          <p:cNvPr id="5" name="Content Placeholder 4">
            <a:extLst>
              <a:ext uri="{FF2B5EF4-FFF2-40B4-BE49-F238E27FC236}">
                <a16:creationId xmlns:a16="http://schemas.microsoft.com/office/drawing/2014/main" id="{59841501-29A4-42E9-80C3-4955108F5F9C}"/>
              </a:ext>
            </a:extLst>
          </p:cNvPr>
          <p:cNvSpPr>
            <a:spLocks noGrp="1"/>
          </p:cNvSpPr>
          <p:nvPr>
            <p:ph sz="quarter" idx="21"/>
          </p:nvPr>
        </p:nvSpPr>
        <p:spPr>
          <a:xfrm>
            <a:off x="277509" y="1101727"/>
            <a:ext cx="4627868" cy="55657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9402896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endParaRPr lang="en-US"/>
          </a:p>
        </p:txBody>
      </p:sp>
      <p:sp>
        <p:nvSpPr>
          <p:cNvPr id="3" name="Slide Number Placeholder 2"/>
          <p:cNvSpPr>
            <a:spLocks noGrp="1"/>
          </p:cNvSpPr>
          <p:nvPr>
            <p:ph type="sldNum" sz="quarter" idx="11"/>
          </p:nvPr>
        </p:nvSpPr>
        <p:spPr/>
        <p:txBody>
          <a:bodyPr/>
          <a:lstStyle/>
          <a:p>
            <a:fld id="{E395F277-E3C6-495A-A5E8-9472A8BC9871}" type="slidenum">
              <a:rPr lang="en-US" smtClean="0"/>
              <a:t>‹#›</a:t>
            </a:fld>
            <a:endParaRPr lang="en-US"/>
          </a:p>
        </p:txBody>
      </p:sp>
    </p:spTree>
    <p:extLst>
      <p:ext uri="{BB962C8B-B14F-4D97-AF65-F5344CB8AC3E}">
        <p14:creationId xmlns:p14="http://schemas.microsoft.com/office/powerpoint/2010/main" val="16838839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le Slide 2">
    <p:spTree>
      <p:nvGrpSpPr>
        <p:cNvPr id="1" name=""/>
        <p:cNvGrpSpPr/>
        <p:nvPr/>
      </p:nvGrpSpPr>
      <p:grpSpPr>
        <a:xfrm>
          <a:off x="0" y="0"/>
          <a:ext cx="0" cy="0"/>
          <a:chOff x="0" y="0"/>
          <a:chExt cx="0" cy="0"/>
        </a:xfrm>
      </p:grpSpPr>
      <p:sp>
        <p:nvSpPr>
          <p:cNvPr id="30" name="Rectangle 29"/>
          <p:cNvSpPr/>
          <p:nvPr/>
        </p:nvSpPr>
        <p:spPr>
          <a:xfrm>
            <a:off x="-1" y="2"/>
            <a:ext cx="2514600" cy="6857999"/>
          </a:xfrm>
          <a:prstGeom prst="rect">
            <a:avLst/>
          </a:prstGeom>
          <a:gradFill flip="none" rotWithShape="1">
            <a:gsLst>
              <a:gs pos="38000">
                <a:schemeClr val="tx2"/>
              </a:gs>
              <a:gs pos="100000">
                <a:schemeClr val="accent3">
                  <a:lumMod val="20000"/>
                  <a:lumOff val="80000"/>
                </a:schemeClr>
              </a:gs>
            </a:gsLst>
            <a:lin ang="5400000" scaled="1"/>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350"/>
          </a:p>
        </p:txBody>
      </p:sp>
      <p:sp>
        <p:nvSpPr>
          <p:cNvPr id="2" name="Title 1"/>
          <p:cNvSpPr>
            <a:spLocks noGrp="1"/>
          </p:cNvSpPr>
          <p:nvPr>
            <p:ph type="ctrTitle"/>
          </p:nvPr>
        </p:nvSpPr>
        <p:spPr>
          <a:xfrm>
            <a:off x="2714503" y="1250965"/>
            <a:ext cx="5641337" cy="1233338"/>
          </a:xfrm>
        </p:spPr>
        <p:txBody>
          <a:bodyPr/>
          <a:lstStyle>
            <a:lvl1pPr algn="l">
              <a:lnSpc>
                <a:spcPts val="2850"/>
              </a:lnSpc>
              <a:defRPr>
                <a:solidFill>
                  <a:srgbClr val="9D8C78"/>
                </a:solidFill>
              </a:defRPr>
            </a:lvl1pPr>
          </a:lstStyle>
          <a:p>
            <a:r>
              <a:rPr lang="en-US"/>
              <a:t>Click to edit Master title style</a:t>
            </a:r>
            <a:endParaRPr lang="en-US" dirty="0"/>
          </a:p>
        </p:txBody>
      </p:sp>
      <p:sp>
        <p:nvSpPr>
          <p:cNvPr id="3" name="Subtitle 2"/>
          <p:cNvSpPr>
            <a:spLocks noGrp="1"/>
          </p:cNvSpPr>
          <p:nvPr>
            <p:ph type="subTitle" idx="1"/>
          </p:nvPr>
        </p:nvSpPr>
        <p:spPr>
          <a:xfrm>
            <a:off x="2714503" y="2588980"/>
            <a:ext cx="5641337" cy="593737"/>
          </a:xfrm>
        </p:spPr>
        <p:txBody>
          <a:bodyPr/>
          <a:lstStyle>
            <a:lvl1pPr marL="0" indent="0" algn="l">
              <a:buNone/>
              <a:defRPr/>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7400" indent="0" algn="ctr">
              <a:buNone/>
              <a:defRPr/>
            </a:lvl7pPr>
            <a:lvl8pPr marL="2400300" indent="0" algn="ctr">
              <a:buNone/>
              <a:defRPr/>
            </a:lvl8pPr>
            <a:lvl9pPr marL="2743200" indent="0" algn="ctr">
              <a:buNone/>
              <a:defRPr/>
            </a:lvl9pPr>
          </a:lstStyle>
          <a:p>
            <a:r>
              <a:rPr lang="en-US"/>
              <a:t>Click to edit Master subtitle style</a:t>
            </a:r>
            <a:endParaRPr lang="en-US" dirty="0"/>
          </a:p>
        </p:txBody>
      </p:sp>
      <p:pic>
        <p:nvPicPr>
          <p:cNvPr id="5" name="Picture 4"/>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480173" y="4831929"/>
            <a:ext cx="1523874" cy="1523874"/>
          </a:xfrm>
          <a:prstGeom prst="rect">
            <a:avLst/>
          </a:prstGeom>
        </p:spPr>
      </p:pic>
      <p:sp>
        <p:nvSpPr>
          <p:cNvPr id="12" name="Rectangle 11"/>
          <p:cNvSpPr/>
          <p:nvPr/>
        </p:nvSpPr>
        <p:spPr>
          <a:xfrm>
            <a:off x="-1" y="1250966"/>
            <a:ext cx="2514600" cy="244473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dirty="0">
                <a:solidFill>
                  <a:schemeClr val="bg1">
                    <a:lumMod val="65000"/>
                  </a:schemeClr>
                </a:solidFill>
              </a:rPr>
              <a:t>Images placed in horizontal position </a:t>
            </a:r>
            <a:br>
              <a:rPr lang="en-US" sz="1050" dirty="0">
                <a:solidFill>
                  <a:schemeClr val="bg1">
                    <a:lumMod val="65000"/>
                  </a:schemeClr>
                </a:solidFill>
              </a:rPr>
            </a:br>
            <a:r>
              <a:rPr lang="en-US" sz="1050" dirty="0">
                <a:solidFill>
                  <a:schemeClr val="bg1">
                    <a:lumMod val="65000"/>
                  </a:schemeClr>
                </a:solidFill>
              </a:rPr>
              <a:t>with even amount of white space</a:t>
            </a:r>
            <a:br>
              <a:rPr lang="en-US" sz="1050" dirty="0">
                <a:solidFill>
                  <a:schemeClr val="bg1">
                    <a:lumMod val="65000"/>
                  </a:schemeClr>
                </a:solidFill>
              </a:rPr>
            </a:br>
            <a:r>
              <a:rPr lang="en-US" sz="1050" dirty="0">
                <a:solidFill>
                  <a:schemeClr val="bg1">
                    <a:lumMod val="65000"/>
                  </a:schemeClr>
                </a:solidFill>
              </a:rPr>
              <a:t> between photos</a:t>
            </a:r>
          </a:p>
        </p:txBody>
      </p:sp>
      <p:sp>
        <p:nvSpPr>
          <p:cNvPr id="14" name="Text Placeholder 10"/>
          <p:cNvSpPr>
            <a:spLocks noGrp="1"/>
          </p:cNvSpPr>
          <p:nvPr>
            <p:ph type="body" sz="quarter" idx="10"/>
          </p:nvPr>
        </p:nvSpPr>
        <p:spPr>
          <a:xfrm>
            <a:off x="5334749" y="3695699"/>
            <a:ext cx="1961365" cy="298450"/>
          </a:xfrm>
        </p:spPr>
        <p:txBody>
          <a:bodyPr/>
          <a:lstStyle>
            <a:lvl1pPr marL="0" indent="0">
              <a:buNone/>
              <a:defRPr sz="1200"/>
            </a:lvl1pPr>
          </a:lstStyle>
          <a:p>
            <a:pPr lvl="0"/>
            <a:r>
              <a:rPr lang="en-US"/>
              <a:t>Edit Master text styles</a:t>
            </a:r>
          </a:p>
        </p:txBody>
      </p:sp>
      <p:pic>
        <p:nvPicPr>
          <p:cNvPr id="6" name="Picture 5"/>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56566" y="6407626"/>
            <a:ext cx="2406938" cy="427436"/>
          </a:xfrm>
          <a:prstGeom prst="rect">
            <a:avLst/>
          </a:prstGeom>
        </p:spPr>
      </p:pic>
      <p:sp>
        <p:nvSpPr>
          <p:cNvPr id="9" name="Picture Placeholder 2">
            <a:extLst>
              <a:ext uri="{FF2B5EF4-FFF2-40B4-BE49-F238E27FC236}">
                <a16:creationId xmlns:a16="http://schemas.microsoft.com/office/drawing/2014/main" id="{CEA34CDA-0C37-4468-B643-BE901D8C19F8}"/>
              </a:ext>
            </a:extLst>
          </p:cNvPr>
          <p:cNvSpPr>
            <a:spLocks noGrp="1"/>
          </p:cNvSpPr>
          <p:nvPr>
            <p:ph type="pic" sz="quarter" idx="11"/>
          </p:nvPr>
        </p:nvSpPr>
        <p:spPr>
          <a:xfrm>
            <a:off x="0" y="1245611"/>
            <a:ext cx="2514600" cy="2467672"/>
          </a:xfrm>
        </p:spPr>
        <p:txBody>
          <a:bodyPr/>
          <a:lstStyle/>
          <a:p>
            <a:r>
              <a:rPr lang="en-US"/>
              <a:t>Click icon to add picture</a:t>
            </a:r>
            <a:endParaRPr lang="en-US" dirty="0"/>
          </a:p>
        </p:txBody>
      </p:sp>
    </p:spTree>
    <p:extLst>
      <p:ext uri="{BB962C8B-B14F-4D97-AF65-F5344CB8AC3E}">
        <p14:creationId xmlns:p14="http://schemas.microsoft.com/office/powerpoint/2010/main" val="22846949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Outline Slide">
    <p:spTree>
      <p:nvGrpSpPr>
        <p:cNvPr id="1" name=""/>
        <p:cNvGrpSpPr/>
        <p:nvPr/>
      </p:nvGrpSpPr>
      <p:grpSpPr>
        <a:xfrm>
          <a:off x="0" y="0"/>
          <a:ext cx="0" cy="0"/>
          <a:chOff x="0" y="0"/>
          <a:chExt cx="0" cy="0"/>
        </a:xfrm>
      </p:grpSpPr>
      <p:sp>
        <p:nvSpPr>
          <p:cNvPr id="30" name="Rectangle 29"/>
          <p:cNvSpPr/>
          <p:nvPr/>
        </p:nvSpPr>
        <p:spPr>
          <a:xfrm>
            <a:off x="-1" y="2"/>
            <a:ext cx="2514600" cy="6857999"/>
          </a:xfrm>
          <a:prstGeom prst="rect">
            <a:avLst/>
          </a:prstGeom>
          <a:gradFill flip="none" rotWithShape="1">
            <a:gsLst>
              <a:gs pos="38000">
                <a:schemeClr val="tx2"/>
              </a:gs>
              <a:gs pos="100000">
                <a:schemeClr val="accent3">
                  <a:lumMod val="20000"/>
                  <a:lumOff val="80000"/>
                </a:schemeClr>
              </a:gs>
            </a:gsLst>
            <a:lin ang="5400000" scaled="1"/>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350"/>
          </a:p>
        </p:txBody>
      </p:sp>
      <p:pic>
        <p:nvPicPr>
          <p:cNvPr id="5" name="Picture 4"/>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480173" y="4831929"/>
            <a:ext cx="1523874" cy="1523874"/>
          </a:xfrm>
          <a:prstGeom prst="rect">
            <a:avLst/>
          </a:prstGeom>
        </p:spPr>
      </p:pic>
      <p:sp>
        <p:nvSpPr>
          <p:cNvPr id="12" name="Rectangle 11"/>
          <p:cNvSpPr/>
          <p:nvPr/>
        </p:nvSpPr>
        <p:spPr>
          <a:xfrm>
            <a:off x="-1" y="1250966"/>
            <a:ext cx="2514600" cy="244473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dirty="0">
                <a:solidFill>
                  <a:schemeClr val="bg1">
                    <a:lumMod val="65000"/>
                  </a:schemeClr>
                </a:solidFill>
              </a:rPr>
              <a:t>Images placed in horizontal position </a:t>
            </a:r>
            <a:br>
              <a:rPr lang="en-US" sz="1050" dirty="0">
                <a:solidFill>
                  <a:schemeClr val="bg1">
                    <a:lumMod val="65000"/>
                  </a:schemeClr>
                </a:solidFill>
              </a:rPr>
            </a:br>
            <a:r>
              <a:rPr lang="en-US" sz="1050" dirty="0">
                <a:solidFill>
                  <a:schemeClr val="bg1">
                    <a:lumMod val="65000"/>
                  </a:schemeClr>
                </a:solidFill>
              </a:rPr>
              <a:t>with even amount of white space</a:t>
            </a:r>
            <a:br>
              <a:rPr lang="en-US" sz="1050" dirty="0">
                <a:solidFill>
                  <a:schemeClr val="bg1">
                    <a:lumMod val="65000"/>
                  </a:schemeClr>
                </a:solidFill>
              </a:rPr>
            </a:br>
            <a:r>
              <a:rPr lang="en-US" sz="1050" dirty="0">
                <a:solidFill>
                  <a:schemeClr val="bg1">
                    <a:lumMod val="65000"/>
                  </a:schemeClr>
                </a:solidFill>
              </a:rPr>
              <a:t> between photos</a:t>
            </a:r>
          </a:p>
        </p:txBody>
      </p:sp>
      <p:pic>
        <p:nvPicPr>
          <p:cNvPr id="6" name="Picture 5"/>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56566" y="6407626"/>
            <a:ext cx="2406938" cy="427436"/>
          </a:xfrm>
          <a:prstGeom prst="rect">
            <a:avLst/>
          </a:prstGeom>
        </p:spPr>
      </p:pic>
      <p:sp>
        <p:nvSpPr>
          <p:cNvPr id="9" name="Rectangle 3">
            <a:extLst>
              <a:ext uri="{FF2B5EF4-FFF2-40B4-BE49-F238E27FC236}">
                <a16:creationId xmlns:a16="http://schemas.microsoft.com/office/drawing/2014/main" id="{F959BF8C-E65F-40BF-AD6F-929513B36C73}"/>
              </a:ext>
            </a:extLst>
          </p:cNvPr>
          <p:cNvSpPr>
            <a:spLocks noGrp="1" noChangeArrowheads="1"/>
          </p:cNvSpPr>
          <p:nvPr>
            <p:ph idx="1"/>
          </p:nvPr>
        </p:nvSpPr>
        <p:spPr bwMode="auto">
          <a:xfrm>
            <a:off x="2608732" y="1155682"/>
            <a:ext cx="5898776" cy="549613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itle 1">
            <a:extLst>
              <a:ext uri="{FF2B5EF4-FFF2-40B4-BE49-F238E27FC236}">
                <a16:creationId xmlns:a16="http://schemas.microsoft.com/office/drawing/2014/main" id="{8421B6C3-AC08-4DC1-A5BA-DD3220140E6A}"/>
              </a:ext>
            </a:extLst>
          </p:cNvPr>
          <p:cNvSpPr>
            <a:spLocks noGrp="1"/>
          </p:cNvSpPr>
          <p:nvPr>
            <p:ph type="title"/>
          </p:nvPr>
        </p:nvSpPr>
        <p:spPr>
          <a:xfrm>
            <a:off x="2608731" y="41567"/>
            <a:ext cx="5898775" cy="980411"/>
          </a:xfrm>
        </p:spPr>
        <p:txBody>
          <a:bodyPr/>
          <a:lstStyle>
            <a:lvl1pPr>
              <a:defRPr sz="27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8DB36ACC-3186-4062-8851-7EAC643CBA8D}"/>
              </a:ext>
            </a:extLst>
          </p:cNvPr>
          <p:cNvSpPr>
            <a:spLocks noGrp="1"/>
          </p:cNvSpPr>
          <p:nvPr>
            <p:ph type="pic" sz="quarter" idx="10"/>
          </p:nvPr>
        </p:nvSpPr>
        <p:spPr>
          <a:xfrm>
            <a:off x="0" y="1245611"/>
            <a:ext cx="2514600" cy="2467672"/>
          </a:xfrm>
        </p:spPr>
        <p:txBody>
          <a:bodyPr/>
          <a:lstStyle/>
          <a:p>
            <a:r>
              <a:rPr lang="en-US"/>
              <a:t>Click icon to add picture</a:t>
            </a:r>
          </a:p>
        </p:txBody>
      </p:sp>
    </p:spTree>
    <p:extLst>
      <p:ext uri="{BB962C8B-B14F-4D97-AF65-F5344CB8AC3E}">
        <p14:creationId xmlns:p14="http://schemas.microsoft.com/office/powerpoint/2010/main" val="8903681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End slide">
    <p:spTree>
      <p:nvGrpSpPr>
        <p:cNvPr id="1" name=""/>
        <p:cNvGrpSpPr/>
        <p:nvPr/>
      </p:nvGrpSpPr>
      <p:grpSpPr>
        <a:xfrm>
          <a:off x="0" y="0"/>
          <a:ext cx="0" cy="0"/>
          <a:chOff x="0" y="0"/>
          <a:chExt cx="0" cy="0"/>
        </a:xfrm>
      </p:grpSpPr>
      <p:sp>
        <p:nvSpPr>
          <p:cNvPr id="30" name="Rectangle 29"/>
          <p:cNvSpPr/>
          <p:nvPr/>
        </p:nvSpPr>
        <p:spPr>
          <a:xfrm>
            <a:off x="4572000" y="1"/>
            <a:ext cx="4572001" cy="2616508"/>
          </a:xfrm>
          <a:prstGeom prst="rect">
            <a:avLst/>
          </a:prstGeom>
          <a:gradFill flip="none" rotWithShape="1">
            <a:gsLst>
              <a:gs pos="0">
                <a:schemeClr val="tx2"/>
              </a:gs>
              <a:gs pos="100000">
                <a:schemeClr val="accent3">
                  <a:lumMod val="20000"/>
                  <a:lumOff val="80000"/>
                </a:schemeClr>
              </a:gs>
            </a:gsLst>
            <a:lin ang="5400000" scaled="1"/>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350" dirty="0"/>
          </a:p>
        </p:txBody>
      </p:sp>
      <p:sp>
        <p:nvSpPr>
          <p:cNvPr id="7" name="Rectangle 6"/>
          <p:cNvSpPr/>
          <p:nvPr/>
        </p:nvSpPr>
        <p:spPr>
          <a:xfrm>
            <a:off x="4572000" y="5739333"/>
            <a:ext cx="4572001" cy="1118669"/>
          </a:xfrm>
          <a:prstGeom prst="rect">
            <a:avLst/>
          </a:prstGeom>
          <a:gradFill flip="none" rotWithShape="1">
            <a:gsLst>
              <a:gs pos="0">
                <a:schemeClr val="accent1">
                  <a:lumMod val="20000"/>
                  <a:lumOff val="80000"/>
                </a:schemeClr>
              </a:gs>
              <a:gs pos="0">
                <a:schemeClr val="tx2"/>
              </a:gs>
            </a:gsLst>
            <a:lin ang="5400000" scaled="1"/>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350"/>
          </a:p>
        </p:txBody>
      </p:sp>
      <p:sp>
        <p:nvSpPr>
          <p:cNvPr id="20" name="Rectangle 19"/>
          <p:cNvSpPr/>
          <p:nvPr/>
        </p:nvSpPr>
        <p:spPr>
          <a:xfrm>
            <a:off x="4572000" y="4194264"/>
            <a:ext cx="4572000" cy="146794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dirty="0">
                <a:solidFill>
                  <a:schemeClr val="bg1">
                    <a:lumMod val="65000"/>
                  </a:schemeClr>
                </a:solidFill>
              </a:rPr>
              <a:t>Photos placed in horizontal position </a:t>
            </a:r>
            <a:br>
              <a:rPr lang="en-US" sz="1050" dirty="0">
                <a:solidFill>
                  <a:schemeClr val="bg1">
                    <a:lumMod val="65000"/>
                  </a:schemeClr>
                </a:solidFill>
              </a:rPr>
            </a:br>
            <a:r>
              <a:rPr lang="en-US" sz="1050" dirty="0">
                <a:solidFill>
                  <a:schemeClr val="bg1">
                    <a:lumMod val="65000"/>
                  </a:schemeClr>
                </a:solidFill>
              </a:rPr>
              <a:t>with even amount of white space</a:t>
            </a:r>
            <a:br>
              <a:rPr lang="en-US" sz="1050" dirty="0">
                <a:solidFill>
                  <a:schemeClr val="bg1">
                    <a:lumMod val="65000"/>
                  </a:schemeClr>
                </a:solidFill>
              </a:rPr>
            </a:br>
            <a:r>
              <a:rPr lang="en-US" sz="1050" dirty="0">
                <a:solidFill>
                  <a:schemeClr val="bg1">
                    <a:lumMod val="65000"/>
                  </a:schemeClr>
                </a:solidFill>
              </a:rPr>
              <a:t> between photos and header</a:t>
            </a:r>
          </a:p>
        </p:txBody>
      </p:sp>
      <p:sp>
        <p:nvSpPr>
          <p:cNvPr id="2" name="Title 1"/>
          <p:cNvSpPr>
            <a:spLocks noGrp="1"/>
          </p:cNvSpPr>
          <p:nvPr>
            <p:ph type="ctrTitle"/>
          </p:nvPr>
        </p:nvSpPr>
        <p:spPr>
          <a:xfrm>
            <a:off x="485130" y="1250965"/>
            <a:ext cx="3789515" cy="1233338"/>
          </a:xfrm>
        </p:spPr>
        <p:txBody>
          <a:bodyPr/>
          <a:lstStyle>
            <a:lvl1pPr algn="l">
              <a:lnSpc>
                <a:spcPts val="2850"/>
              </a:lnSpc>
              <a:defRPr>
                <a:solidFill>
                  <a:srgbClr val="9D8C78"/>
                </a:solidFill>
              </a:defRPr>
            </a:lvl1pPr>
          </a:lstStyle>
          <a:p>
            <a:r>
              <a:rPr lang="en-US"/>
              <a:t>Click to edit Master title style</a:t>
            </a:r>
            <a:endParaRPr lang="en-US" dirty="0"/>
          </a:p>
        </p:txBody>
      </p:sp>
      <p:sp>
        <p:nvSpPr>
          <p:cNvPr id="3" name="Subtitle 2"/>
          <p:cNvSpPr>
            <a:spLocks noGrp="1"/>
          </p:cNvSpPr>
          <p:nvPr>
            <p:ph type="subTitle" idx="1"/>
          </p:nvPr>
        </p:nvSpPr>
        <p:spPr>
          <a:xfrm>
            <a:off x="485130" y="2588980"/>
            <a:ext cx="3789515" cy="1085555"/>
          </a:xfrm>
        </p:spPr>
        <p:txBody>
          <a:bodyPr/>
          <a:lstStyle>
            <a:lvl1pPr marL="0" indent="0" algn="l">
              <a:buNone/>
              <a:defRPr/>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7400" indent="0" algn="ctr">
              <a:buNone/>
              <a:defRPr/>
            </a:lvl7pPr>
            <a:lvl8pPr marL="2400300" indent="0" algn="ctr">
              <a:buNone/>
              <a:defRPr/>
            </a:lvl8pPr>
            <a:lvl9pPr marL="2743200" indent="0" algn="ctr">
              <a:buNone/>
              <a:defRPr/>
            </a:lvl9pPr>
          </a:lstStyle>
          <a:p>
            <a:r>
              <a:rPr lang="en-US"/>
              <a:t>Click to edit Master subtitle style</a:t>
            </a:r>
            <a:endParaRPr lang="en-US" dirty="0"/>
          </a:p>
        </p:txBody>
      </p:sp>
      <p:pic>
        <p:nvPicPr>
          <p:cNvPr id="4" name="Picture 3"/>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5744655" y="5838484"/>
            <a:ext cx="2248724" cy="936968"/>
          </a:xfrm>
          <a:prstGeom prst="rect">
            <a:avLst/>
          </a:prstGeom>
        </p:spPr>
      </p:pic>
      <p:sp>
        <p:nvSpPr>
          <p:cNvPr id="18" name="Rectangle 4"/>
          <p:cNvSpPr txBox="1">
            <a:spLocks noChangeArrowheads="1"/>
          </p:cNvSpPr>
          <p:nvPr/>
        </p:nvSpPr>
        <p:spPr bwMode="auto">
          <a:xfrm>
            <a:off x="3342780" y="3871206"/>
            <a:ext cx="931864" cy="281208"/>
          </a:xfrm>
          <a:prstGeom prst="rect">
            <a:avLst/>
          </a:prstGeom>
          <a:noFill/>
          <a:ln w="9525">
            <a:noFill/>
            <a:miter lim="800000"/>
            <a:headEnd/>
            <a:tailEnd/>
          </a:ln>
          <a:effectLst/>
        </p:spPr>
        <p:txBody>
          <a:bodyPr vert="horz" wrap="square" lIns="68580" tIns="34290" rIns="68580" bIns="34290" numCol="1" anchor="t" anchorCtr="0" compatLnSpc="1">
            <a:prstTxWarp prst="textNoShape">
              <a:avLst/>
            </a:prstTxWarp>
          </a:bodyPr>
          <a:lstStyle>
            <a:defPPr>
              <a:defRPr lang="en-US"/>
            </a:defPPr>
            <a:lvl1pPr marL="0" algn="l" defTabSz="457200" rtl="0" eaLnBrk="1" latinLnBrk="0" hangingPunct="1">
              <a:defRPr sz="1200" kern="1200">
                <a:solidFill>
                  <a:schemeClr val="tx1"/>
                </a:solidFill>
                <a:latin typeface="Calibri"/>
                <a:ea typeface="+mn-ea"/>
                <a:cs typeface="Calibri"/>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900" dirty="0"/>
              <a:t>Date</a:t>
            </a:r>
          </a:p>
        </p:txBody>
      </p:sp>
      <p:sp>
        <p:nvSpPr>
          <p:cNvPr id="21" name="Text Placeholder 10"/>
          <p:cNvSpPr>
            <a:spLocks noGrp="1"/>
          </p:cNvSpPr>
          <p:nvPr>
            <p:ph type="body" sz="quarter" idx="10"/>
          </p:nvPr>
        </p:nvSpPr>
        <p:spPr>
          <a:xfrm>
            <a:off x="1253554" y="3862585"/>
            <a:ext cx="1961365" cy="298450"/>
          </a:xfrm>
        </p:spPr>
        <p:txBody>
          <a:bodyPr/>
          <a:lstStyle>
            <a:lvl1pPr marL="0" indent="0">
              <a:buNone/>
              <a:defRPr sz="1200"/>
            </a:lvl1pPr>
          </a:lstStyle>
          <a:p>
            <a:pPr lvl="0"/>
            <a:r>
              <a:rPr lang="en-US"/>
              <a:t>Edit Master text styles</a:t>
            </a:r>
          </a:p>
        </p:txBody>
      </p:sp>
      <p:grpSp>
        <p:nvGrpSpPr>
          <p:cNvPr id="8" name="Group 7"/>
          <p:cNvGrpSpPr/>
          <p:nvPr/>
        </p:nvGrpSpPr>
        <p:grpSpPr>
          <a:xfrm>
            <a:off x="5100810" y="247253"/>
            <a:ext cx="3514381" cy="2195991"/>
            <a:chOff x="4781320" y="316820"/>
            <a:chExt cx="3514381" cy="2195991"/>
          </a:xfrm>
        </p:grpSpPr>
        <p:pic>
          <p:nvPicPr>
            <p:cNvPr id="16" name="Picture 15"/>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5776573" y="316820"/>
              <a:ext cx="1523874" cy="1523874"/>
            </a:xfrm>
            <a:prstGeom prst="rect">
              <a:avLst/>
            </a:prstGeom>
          </p:spPr>
        </p:pic>
        <p:sp>
          <p:nvSpPr>
            <p:cNvPr id="6" name="TextBox 5"/>
            <p:cNvSpPr txBox="1"/>
            <p:nvPr/>
          </p:nvSpPr>
          <p:spPr>
            <a:xfrm>
              <a:off x="4781320" y="1867634"/>
              <a:ext cx="3514381" cy="645177"/>
            </a:xfrm>
            <a:prstGeom prst="rect">
              <a:avLst/>
            </a:prstGeom>
            <a:noFill/>
          </p:spPr>
          <p:txBody>
            <a:bodyPr wrap="square" rtlCol="0">
              <a:spAutoFit/>
            </a:bodyPr>
            <a:lstStyle/>
            <a:p>
              <a:pPr algn="ctr">
                <a:lnSpc>
                  <a:spcPts val="2100"/>
                </a:lnSpc>
              </a:pPr>
              <a:r>
                <a:rPr lang="en-US" sz="2400" b="0" dirty="0">
                  <a:solidFill>
                    <a:schemeClr val="tx2"/>
                  </a:solidFill>
                  <a:latin typeface="Bodoni MT Condensed" panose="02070606080606020203" pitchFamily="18" charset="0"/>
                </a:rPr>
                <a:t>Systems Risk and Reliability Analysis Laboratory</a:t>
              </a:r>
            </a:p>
          </p:txBody>
        </p:sp>
      </p:grpSp>
      <p:sp>
        <p:nvSpPr>
          <p:cNvPr id="15" name="Rectangle 14">
            <a:extLst>
              <a:ext uri="{FF2B5EF4-FFF2-40B4-BE49-F238E27FC236}">
                <a16:creationId xmlns:a16="http://schemas.microsoft.com/office/drawing/2014/main" id="{A23F9CB8-72F6-4166-8884-FF223931A669}"/>
              </a:ext>
            </a:extLst>
          </p:cNvPr>
          <p:cNvSpPr/>
          <p:nvPr/>
        </p:nvSpPr>
        <p:spPr>
          <a:xfrm>
            <a:off x="4583016" y="2678681"/>
            <a:ext cx="4572000" cy="146794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dirty="0">
                <a:solidFill>
                  <a:schemeClr val="bg1">
                    <a:lumMod val="65000"/>
                  </a:schemeClr>
                </a:solidFill>
              </a:rPr>
              <a:t>Photos placed in horizontal position </a:t>
            </a:r>
            <a:br>
              <a:rPr lang="en-US" sz="1050" dirty="0">
                <a:solidFill>
                  <a:schemeClr val="bg1">
                    <a:lumMod val="65000"/>
                  </a:schemeClr>
                </a:solidFill>
              </a:rPr>
            </a:br>
            <a:r>
              <a:rPr lang="en-US" sz="1050" dirty="0">
                <a:solidFill>
                  <a:schemeClr val="bg1">
                    <a:lumMod val="65000"/>
                  </a:schemeClr>
                </a:solidFill>
              </a:rPr>
              <a:t>with even amount of white space</a:t>
            </a:r>
            <a:br>
              <a:rPr lang="en-US" sz="1050" dirty="0">
                <a:solidFill>
                  <a:schemeClr val="bg1">
                    <a:lumMod val="65000"/>
                  </a:schemeClr>
                </a:solidFill>
              </a:rPr>
            </a:br>
            <a:r>
              <a:rPr lang="en-US" sz="1050" dirty="0">
                <a:solidFill>
                  <a:schemeClr val="bg1">
                    <a:lumMod val="65000"/>
                  </a:schemeClr>
                </a:solidFill>
              </a:rPr>
              <a:t> between photos and header</a:t>
            </a:r>
          </a:p>
        </p:txBody>
      </p:sp>
    </p:spTree>
    <p:extLst>
      <p:ext uri="{BB962C8B-B14F-4D97-AF65-F5344CB8AC3E}">
        <p14:creationId xmlns:p14="http://schemas.microsoft.com/office/powerpoint/2010/main" val="7857344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End slide 2">
    <p:spTree>
      <p:nvGrpSpPr>
        <p:cNvPr id="1" name=""/>
        <p:cNvGrpSpPr/>
        <p:nvPr/>
      </p:nvGrpSpPr>
      <p:grpSpPr>
        <a:xfrm>
          <a:off x="0" y="0"/>
          <a:ext cx="0" cy="0"/>
          <a:chOff x="0" y="0"/>
          <a:chExt cx="0" cy="0"/>
        </a:xfrm>
      </p:grpSpPr>
      <p:sp>
        <p:nvSpPr>
          <p:cNvPr id="30" name="Rectangle 29"/>
          <p:cNvSpPr/>
          <p:nvPr/>
        </p:nvSpPr>
        <p:spPr>
          <a:xfrm>
            <a:off x="4572000" y="1"/>
            <a:ext cx="4572001" cy="2616508"/>
          </a:xfrm>
          <a:prstGeom prst="rect">
            <a:avLst/>
          </a:prstGeom>
          <a:gradFill flip="none" rotWithShape="1">
            <a:gsLst>
              <a:gs pos="0">
                <a:schemeClr val="tx2"/>
              </a:gs>
              <a:gs pos="100000">
                <a:schemeClr val="accent3">
                  <a:lumMod val="20000"/>
                  <a:lumOff val="80000"/>
                </a:schemeClr>
              </a:gs>
            </a:gsLst>
            <a:lin ang="5400000" scaled="1"/>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350" dirty="0"/>
          </a:p>
        </p:txBody>
      </p:sp>
      <p:sp>
        <p:nvSpPr>
          <p:cNvPr id="7" name="Rectangle 6"/>
          <p:cNvSpPr/>
          <p:nvPr/>
        </p:nvSpPr>
        <p:spPr>
          <a:xfrm>
            <a:off x="4572000" y="5739333"/>
            <a:ext cx="4572001" cy="1118669"/>
          </a:xfrm>
          <a:prstGeom prst="rect">
            <a:avLst/>
          </a:prstGeom>
          <a:gradFill flip="none" rotWithShape="1">
            <a:gsLst>
              <a:gs pos="0">
                <a:schemeClr val="accent1">
                  <a:lumMod val="20000"/>
                  <a:lumOff val="80000"/>
                </a:schemeClr>
              </a:gs>
              <a:gs pos="0">
                <a:schemeClr val="tx2"/>
              </a:gs>
            </a:gsLst>
            <a:lin ang="5400000" scaled="1"/>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350"/>
          </a:p>
        </p:txBody>
      </p:sp>
      <p:sp>
        <p:nvSpPr>
          <p:cNvPr id="20" name="Rectangle 19"/>
          <p:cNvSpPr/>
          <p:nvPr/>
        </p:nvSpPr>
        <p:spPr>
          <a:xfrm>
            <a:off x="4572000" y="4194264"/>
            <a:ext cx="4572000" cy="146794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dirty="0">
                <a:solidFill>
                  <a:schemeClr val="bg1">
                    <a:lumMod val="65000"/>
                  </a:schemeClr>
                </a:solidFill>
              </a:rPr>
              <a:t>Photos placed in horizontal position </a:t>
            </a:r>
            <a:br>
              <a:rPr lang="en-US" sz="1050" dirty="0">
                <a:solidFill>
                  <a:schemeClr val="bg1">
                    <a:lumMod val="65000"/>
                  </a:schemeClr>
                </a:solidFill>
              </a:rPr>
            </a:br>
            <a:r>
              <a:rPr lang="en-US" sz="1050" dirty="0">
                <a:solidFill>
                  <a:schemeClr val="bg1">
                    <a:lumMod val="65000"/>
                  </a:schemeClr>
                </a:solidFill>
              </a:rPr>
              <a:t>with even amount of white space</a:t>
            </a:r>
            <a:br>
              <a:rPr lang="en-US" sz="1050" dirty="0">
                <a:solidFill>
                  <a:schemeClr val="bg1">
                    <a:lumMod val="65000"/>
                  </a:schemeClr>
                </a:solidFill>
              </a:rPr>
            </a:br>
            <a:r>
              <a:rPr lang="en-US" sz="1050" dirty="0">
                <a:solidFill>
                  <a:schemeClr val="bg1">
                    <a:lumMod val="65000"/>
                  </a:schemeClr>
                </a:solidFill>
              </a:rPr>
              <a:t> between photos and header</a:t>
            </a:r>
          </a:p>
        </p:txBody>
      </p:sp>
      <p:pic>
        <p:nvPicPr>
          <p:cNvPr id="4" name="Picture 3"/>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5744655" y="5838484"/>
            <a:ext cx="2248724" cy="936968"/>
          </a:xfrm>
          <a:prstGeom prst="rect">
            <a:avLst/>
          </a:prstGeom>
        </p:spPr>
      </p:pic>
      <p:grpSp>
        <p:nvGrpSpPr>
          <p:cNvPr id="8" name="Group 7"/>
          <p:cNvGrpSpPr/>
          <p:nvPr/>
        </p:nvGrpSpPr>
        <p:grpSpPr>
          <a:xfrm>
            <a:off x="5100810" y="247253"/>
            <a:ext cx="3514381" cy="2195991"/>
            <a:chOff x="4781320" y="316820"/>
            <a:chExt cx="3514381" cy="2195991"/>
          </a:xfrm>
        </p:grpSpPr>
        <p:pic>
          <p:nvPicPr>
            <p:cNvPr id="16" name="Picture 15"/>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5776573" y="316820"/>
              <a:ext cx="1523874" cy="1523874"/>
            </a:xfrm>
            <a:prstGeom prst="rect">
              <a:avLst/>
            </a:prstGeom>
          </p:spPr>
        </p:pic>
        <p:sp>
          <p:nvSpPr>
            <p:cNvPr id="6" name="TextBox 5"/>
            <p:cNvSpPr txBox="1"/>
            <p:nvPr/>
          </p:nvSpPr>
          <p:spPr>
            <a:xfrm>
              <a:off x="4781320" y="1867634"/>
              <a:ext cx="3514381" cy="645177"/>
            </a:xfrm>
            <a:prstGeom prst="rect">
              <a:avLst/>
            </a:prstGeom>
            <a:noFill/>
          </p:spPr>
          <p:txBody>
            <a:bodyPr wrap="square" rtlCol="0">
              <a:spAutoFit/>
            </a:bodyPr>
            <a:lstStyle/>
            <a:p>
              <a:pPr algn="ctr">
                <a:lnSpc>
                  <a:spcPts val="2100"/>
                </a:lnSpc>
              </a:pPr>
              <a:r>
                <a:rPr lang="en-US" sz="2400" b="0" dirty="0">
                  <a:solidFill>
                    <a:schemeClr val="tx2"/>
                  </a:solidFill>
                  <a:latin typeface="Bodoni MT Condensed" panose="02070606080606020203" pitchFamily="18" charset="0"/>
                </a:rPr>
                <a:t>Systems Risk and Reliability Analysis Laboratory</a:t>
              </a:r>
            </a:p>
          </p:txBody>
        </p:sp>
      </p:grpSp>
      <p:sp>
        <p:nvSpPr>
          <p:cNvPr id="15" name="Rectangle 3">
            <a:extLst>
              <a:ext uri="{FF2B5EF4-FFF2-40B4-BE49-F238E27FC236}">
                <a16:creationId xmlns:a16="http://schemas.microsoft.com/office/drawing/2014/main" id="{CC89930D-5CE9-4DCD-8B6B-67D4D5D6858F}"/>
              </a:ext>
            </a:extLst>
          </p:cNvPr>
          <p:cNvSpPr>
            <a:spLocks noGrp="1" noChangeArrowheads="1"/>
          </p:cNvSpPr>
          <p:nvPr>
            <p:ph idx="1"/>
          </p:nvPr>
        </p:nvSpPr>
        <p:spPr bwMode="auto">
          <a:xfrm>
            <a:off x="150222" y="1279322"/>
            <a:ext cx="4305238" cy="549613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9" name="Title 1">
            <a:extLst>
              <a:ext uri="{FF2B5EF4-FFF2-40B4-BE49-F238E27FC236}">
                <a16:creationId xmlns:a16="http://schemas.microsoft.com/office/drawing/2014/main" id="{E0A0F2C9-8880-4D80-A0D0-9C961C65FFA7}"/>
              </a:ext>
            </a:extLst>
          </p:cNvPr>
          <p:cNvSpPr>
            <a:spLocks noGrp="1"/>
          </p:cNvSpPr>
          <p:nvPr>
            <p:ph type="title"/>
          </p:nvPr>
        </p:nvSpPr>
        <p:spPr>
          <a:xfrm>
            <a:off x="150222" y="165207"/>
            <a:ext cx="4305238" cy="980411"/>
          </a:xfrm>
        </p:spPr>
        <p:txBody>
          <a:bodyPr/>
          <a:lstStyle>
            <a:lvl1pPr>
              <a:defRPr sz="2700"/>
            </a:lvl1pPr>
          </a:lstStyle>
          <a:p>
            <a:r>
              <a:rPr lang="en-US"/>
              <a:t>Click to edit Master title style</a:t>
            </a:r>
            <a:endParaRPr lang="en-US" dirty="0"/>
          </a:p>
        </p:txBody>
      </p:sp>
      <p:sp>
        <p:nvSpPr>
          <p:cNvPr id="13" name="Rectangle 12">
            <a:extLst>
              <a:ext uri="{FF2B5EF4-FFF2-40B4-BE49-F238E27FC236}">
                <a16:creationId xmlns:a16="http://schemas.microsoft.com/office/drawing/2014/main" id="{92B63F70-3B4A-4C3C-AB91-D257FF6E99E6}"/>
              </a:ext>
            </a:extLst>
          </p:cNvPr>
          <p:cNvSpPr/>
          <p:nvPr/>
        </p:nvSpPr>
        <p:spPr>
          <a:xfrm>
            <a:off x="4571999" y="2676740"/>
            <a:ext cx="4572000" cy="146794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dirty="0">
                <a:solidFill>
                  <a:schemeClr val="bg1">
                    <a:lumMod val="65000"/>
                  </a:schemeClr>
                </a:solidFill>
              </a:rPr>
              <a:t>Photos placed in horizontal position </a:t>
            </a:r>
            <a:br>
              <a:rPr lang="en-US" sz="1050" dirty="0">
                <a:solidFill>
                  <a:schemeClr val="bg1">
                    <a:lumMod val="65000"/>
                  </a:schemeClr>
                </a:solidFill>
              </a:rPr>
            </a:br>
            <a:r>
              <a:rPr lang="en-US" sz="1050" dirty="0">
                <a:solidFill>
                  <a:schemeClr val="bg1">
                    <a:lumMod val="65000"/>
                  </a:schemeClr>
                </a:solidFill>
              </a:rPr>
              <a:t>with even amount of white space</a:t>
            </a:r>
            <a:br>
              <a:rPr lang="en-US" sz="1050" dirty="0">
                <a:solidFill>
                  <a:schemeClr val="bg1">
                    <a:lumMod val="65000"/>
                  </a:schemeClr>
                </a:solidFill>
              </a:rPr>
            </a:br>
            <a:r>
              <a:rPr lang="en-US" sz="1050" dirty="0">
                <a:solidFill>
                  <a:schemeClr val="bg1">
                    <a:lumMod val="65000"/>
                  </a:schemeClr>
                </a:solidFill>
              </a:rPr>
              <a:t> between photos and header</a:t>
            </a:r>
          </a:p>
        </p:txBody>
      </p:sp>
    </p:spTree>
    <p:extLst>
      <p:ext uri="{BB962C8B-B14F-4D97-AF65-F5344CB8AC3E}">
        <p14:creationId xmlns:p14="http://schemas.microsoft.com/office/powerpoint/2010/main" val="42811842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3400" y="2205652"/>
            <a:ext cx="7772400" cy="1362075"/>
          </a:xfrm>
        </p:spPr>
        <p:txBody>
          <a:bodyPr anchor="t"/>
          <a:lstStyle>
            <a:lvl1pPr algn="l">
              <a:defRPr sz="3000" b="1" cap="none" baseline="0"/>
            </a:lvl1pPr>
          </a:lstStyle>
          <a:p>
            <a:r>
              <a:rPr lang="en-US"/>
              <a:t>Click to edit Master title style</a:t>
            </a:r>
            <a:endParaRPr lang="en-US" dirty="0"/>
          </a:p>
        </p:txBody>
      </p:sp>
      <p:sp>
        <p:nvSpPr>
          <p:cNvPr id="3" name="Text Placeholder 2"/>
          <p:cNvSpPr>
            <a:spLocks noGrp="1"/>
          </p:cNvSpPr>
          <p:nvPr>
            <p:ph type="body" idx="1"/>
          </p:nvPr>
        </p:nvSpPr>
        <p:spPr>
          <a:xfrm>
            <a:off x="533400" y="3567727"/>
            <a:ext cx="7772400" cy="1500187"/>
          </a:xfrm>
        </p:spPr>
        <p:txBody>
          <a:bodyPr anchor="t"/>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a:t>Edit Master text styles</a:t>
            </a:r>
          </a:p>
        </p:txBody>
      </p:sp>
      <p:sp>
        <p:nvSpPr>
          <p:cNvPr id="4" name="Footer Placeholder 3"/>
          <p:cNvSpPr>
            <a:spLocks noGrp="1"/>
          </p:cNvSpPr>
          <p:nvPr>
            <p:ph type="ftr" sz="quarter" idx="10"/>
          </p:nvPr>
        </p:nvSpPr>
        <p:spPr/>
        <p:txBody>
          <a:bodyPr/>
          <a:lstStyle/>
          <a:p>
            <a:endParaRPr lang="en-US"/>
          </a:p>
        </p:txBody>
      </p:sp>
      <p:sp>
        <p:nvSpPr>
          <p:cNvPr id="8" name="Slide Number Placeholder 7"/>
          <p:cNvSpPr>
            <a:spLocks noGrp="1"/>
          </p:cNvSpPr>
          <p:nvPr>
            <p:ph type="sldNum" sz="quarter" idx="11"/>
          </p:nvPr>
        </p:nvSpPr>
        <p:spPr/>
        <p:txBody>
          <a:bodyPr/>
          <a:lstStyle/>
          <a:p>
            <a:fld id="{E395F277-E3C6-495A-A5E8-9472A8BC9871}" type="slidenum">
              <a:rPr lang="en-US" smtClean="0"/>
              <a:t>‹#›</a:t>
            </a:fld>
            <a:endParaRPr lang="en-US"/>
          </a:p>
        </p:txBody>
      </p:sp>
    </p:spTree>
    <p:extLst>
      <p:ext uri="{BB962C8B-B14F-4D97-AF65-F5344CB8AC3E}">
        <p14:creationId xmlns:p14="http://schemas.microsoft.com/office/powerpoint/2010/main" val="18990752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ection header with picture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D497887-B1EF-4184-95F4-276A92D54B8F}"/>
              </a:ext>
            </a:extLst>
          </p:cNvPr>
          <p:cNvSpPr/>
          <p:nvPr/>
        </p:nvSpPr>
        <p:spPr>
          <a:xfrm>
            <a:off x="0" y="0"/>
            <a:ext cx="9144000" cy="6286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noProof="0" dirty="0"/>
          </a:p>
        </p:txBody>
      </p:sp>
      <p:sp>
        <p:nvSpPr>
          <p:cNvPr id="2" name="Title 1">
            <a:extLst>
              <a:ext uri="{FF2B5EF4-FFF2-40B4-BE49-F238E27FC236}">
                <a16:creationId xmlns:a16="http://schemas.microsoft.com/office/drawing/2014/main" id="{4C2FFEDF-1F62-45E5-8000-9689D9DFC4D1}"/>
              </a:ext>
            </a:extLst>
          </p:cNvPr>
          <p:cNvSpPr>
            <a:spLocks noGrp="1"/>
          </p:cNvSpPr>
          <p:nvPr>
            <p:ph type="title"/>
          </p:nvPr>
        </p:nvSpPr>
        <p:spPr>
          <a:xfrm>
            <a:off x="278609" y="3917956"/>
            <a:ext cx="5186363" cy="2268337"/>
          </a:xfrm>
        </p:spPr>
        <p:txBody>
          <a:bodyPr anchor="ctr"/>
          <a:lstStyle>
            <a:lvl1pPr>
              <a:defRPr lang="en-US" sz="3000" b="1" kern="1200" cap="none" baseline="0" noProof="0" dirty="0">
                <a:solidFill>
                  <a:srgbClr val="102E54"/>
                </a:solidFill>
                <a:latin typeface="Times New Roman" panose="02020603050405020304" pitchFamily="18" charset="0"/>
                <a:ea typeface="ＭＳ Ｐゴシック" charset="-128"/>
                <a:cs typeface="Times New Roman" panose="02020603050405020304" pitchFamily="18" charset="0"/>
              </a:defRPr>
            </a:lvl1pPr>
          </a:lstStyle>
          <a:p>
            <a:r>
              <a:rPr lang="en-US" noProof="0"/>
              <a:t>Click to edit Master title style</a:t>
            </a:r>
            <a:endParaRPr lang="en-US" noProof="0" dirty="0"/>
          </a:p>
        </p:txBody>
      </p:sp>
      <p:sp>
        <p:nvSpPr>
          <p:cNvPr id="6" name="Slide Number Placeholder 5">
            <a:extLst>
              <a:ext uri="{FF2B5EF4-FFF2-40B4-BE49-F238E27FC236}">
                <a16:creationId xmlns:a16="http://schemas.microsoft.com/office/drawing/2014/main" id="{A8D10129-98D8-456D-9925-F02A38DE1423}"/>
              </a:ext>
            </a:extLst>
          </p:cNvPr>
          <p:cNvSpPr>
            <a:spLocks noGrp="1"/>
          </p:cNvSpPr>
          <p:nvPr>
            <p:ph type="sldNum" sz="quarter" idx="12"/>
          </p:nvPr>
        </p:nvSpPr>
        <p:spPr/>
        <p:txBody>
          <a:bodyPr/>
          <a:lstStyle/>
          <a:p>
            <a:fld id="{E395F277-E3C6-495A-A5E8-9472A8BC9871}" type="slidenum">
              <a:rPr lang="en-US" smtClean="0"/>
              <a:t>‹#›</a:t>
            </a:fld>
            <a:endParaRPr lang="en-US"/>
          </a:p>
        </p:txBody>
      </p:sp>
      <p:sp>
        <p:nvSpPr>
          <p:cNvPr id="16" name="Rectangle 15">
            <a:extLst>
              <a:ext uri="{FF2B5EF4-FFF2-40B4-BE49-F238E27FC236}">
                <a16:creationId xmlns:a16="http://schemas.microsoft.com/office/drawing/2014/main" id="{A73E3CFC-9652-4E07-82D7-0EC3304CAA1F}"/>
              </a:ext>
            </a:extLst>
          </p:cNvPr>
          <p:cNvSpPr/>
          <p:nvPr/>
        </p:nvSpPr>
        <p:spPr>
          <a:xfrm>
            <a:off x="3916637" y="2327281"/>
            <a:ext cx="1632347" cy="15112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noProof="0" dirty="0"/>
          </a:p>
        </p:txBody>
      </p:sp>
      <p:sp>
        <p:nvSpPr>
          <p:cNvPr id="26" name="Rectangle 25">
            <a:extLst>
              <a:ext uri="{FF2B5EF4-FFF2-40B4-BE49-F238E27FC236}">
                <a16:creationId xmlns:a16="http://schemas.microsoft.com/office/drawing/2014/main" id="{DFA0623C-0B34-4074-8AA0-6428A5AF07A3}"/>
              </a:ext>
            </a:extLst>
          </p:cNvPr>
          <p:cNvSpPr/>
          <p:nvPr/>
        </p:nvSpPr>
        <p:spPr>
          <a:xfrm>
            <a:off x="5601632" y="3917949"/>
            <a:ext cx="1632347" cy="228282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noProof="0" dirty="0"/>
          </a:p>
        </p:txBody>
      </p:sp>
      <p:sp>
        <p:nvSpPr>
          <p:cNvPr id="33" name="Picture Placeholder 32">
            <a:extLst>
              <a:ext uri="{FF2B5EF4-FFF2-40B4-BE49-F238E27FC236}">
                <a16:creationId xmlns:a16="http://schemas.microsoft.com/office/drawing/2014/main" id="{B5D335A5-A601-4D8A-AEF5-F34792FF565A}"/>
              </a:ext>
            </a:extLst>
          </p:cNvPr>
          <p:cNvSpPr>
            <a:spLocks noGrp="1"/>
          </p:cNvSpPr>
          <p:nvPr>
            <p:ph type="pic" sz="quarter" idx="21"/>
          </p:nvPr>
        </p:nvSpPr>
        <p:spPr>
          <a:xfrm>
            <a:off x="278609" y="260351"/>
            <a:ext cx="8640367" cy="5940424"/>
          </a:xfrm>
          <a:custGeom>
            <a:avLst/>
            <a:gdLst>
              <a:gd name="connsiteX0" fmla="*/ 9344026 w 11520489"/>
              <a:gd name="connsiteY0" fmla="*/ 3657598 h 5940424"/>
              <a:gd name="connsiteX1" fmla="*/ 11520489 w 11520489"/>
              <a:gd name="connsiteY1" fmla="*/ 3657598 h 5940424"/>
              <a:gd name="connsiteX2" fmla="*/ 11520489 w 11520489"/>
              <a:gd name="connsiteY2" fmla="*/ 5940424 h 5940424"/>
              <a:gd name="connsiteX3" fmla="*/ 9344026 w 11520489"/>
              <a:gd name="connsiteY3" fmla="*/ 5940424 h 5940424"/>
              <a:gd name="connsiteX4" fmla="*/ 9344026 w 11520489"/>
              <a:gd name="connsiteY4" fmla="*/ 2066924 h 5940424"/>
              <a:gd name="connsiteX5" fmla="*/ 11520489 w 11520489"/>
              <a:gd name="connsiteY5" fmla="*/ 2066924 h 5940424"/>
              <a:gd name="connsiteX6" fmla="*/ 11520489 w 11520489"/>
              <a:gd name="connsiteY6" fmla="*/ 3578224 h 5940424"/>
              <a:gd name="connsiteX7" fmla="*/ 9344026 w 11520489"/>
              <a:gd name="connsiteY7" fmla="*/ 3578224 h 5940424"/>
              <a:gd name="connsiteX8" fmla="*/ 7097365 w 11520489"/>
              <a:gd name="connsiteY8" fmla="*/ 2066924 h 5940424"/>
              <a:gd name="connsiteX9" fmla="*/ 9273828 w 11520489"/>
              <a:gd name="connsiteY9" fmla="*/ 2066924 h 5940424"/>
              <a:gd name="connsiteX10" fmla="*/ 9273828 w 11520489"/>
              <a:gd name="connsiteY10" fmla="*/ 3578224 h 5940424"/>
              <a:gd name="connsiteX11" fmla="*/ 7097365 w 11520489"/>
              <a:gd name="connsiteY11" fmla="*/ 3578224 h 5940424"/>
              <a:gd name="connsiteX12" fmla="*/ 2604044 w 11520489"/>
              <a:gd name="connsiteY12" fmla="*/ 2066923 h 5940424"/>
              <a:gd name="connsiteX13" fmla="*/ 4780506 w 11520489"/>
              <a:gd name="connsiteY13" fmla="*/ 2066923 h 5940424"/>
              <a:gd name="connsiteX14" fmla="*/ 4780506 w 11520489"/>
              <a:gd name="connsiteY14" fmla="*/ 3578222 h 5940424"/>
              <a:gd name="connsiteX15" fmla="*/ 2604044 w 11520489"/>
              <a:gd name="connsiteY15" fmla="*/ 3578222 h 5940424"/>
              <a:gd name="connsiteX16" fmla="*/ 0 w 11520489"/>
              <a:gd name="connsiteY16" fmla="*/ 2066923 h 5940424"/>
              <a:gd name="connsiteX17" fmla="*/ 2533843 w 11520489"/>
              <a:gd name="connsiteY17" fmla="*/ 2066923 h 5940424"/>
              <a:gd name="connsiteX18" fmla="*/ 2533843 w 11520489"/>
              <a:gd name="connsiteY18" fmla="*/ 3578222 h 5940424"/>
              <a:gd name="connsiteX19" fmla="*/ 0 w 11520489"/>
              <a:gd name="connsiteY19" fmla="*/ 3578222 h 5940424"/>
              <a:gd name="connsiteX20" fmla="*/ 2604046 w 11520489"/>
              <a:gd name="connsiteY20" fmla="*/ 0 h 5940424"/>
              <a:gd name="connsiteX21" fmla="*/ 4780509 w 11520489"/>
              <a:gd name="connsiteY21" fmla="*/ 0 h 5940424"/>
              <a:gd name="connsiteX22" fmla="*/ 4780509 w 11520489"/>
              <a:gd name="connsiteY22" fmla="*/ 1987550 h 5940424"/>
              <a:gd name="connsiteX23" fmla="*/ 2604046 w 11520489"/>
              <a:gd name="connsiteY23" fmla="*/ 1987550 h 5940424"/>
              <a:gd name="connsiteX24" fmla="*/ 2 w 11520489"/>
              <a:gd name="connsiteY24" fmla="*/ 0 h 5940424"/>
              <a:gd name="connsiteX25" fmla="*/ 2533845 w 11520489"/>
              <a:gd name="connsiteY25" fmla="*/ 0 h 5940424"/>
              <a:gd name="connsiteX26" fmla="*/ 2533845 w 11520489"/>
              <a:gd name="connsiteY26" fmla="*/ 1987550 h 5940424"/>
              <a:gd name="connsiteX27" fmla="*/ 2 w 11520489"/>
              <a:gd name="connsiteY27" fmla="*/ 1987550 h 5940424"/>
              <a:gd name="connsiteX28" fmla="*/ 7097365 w 11520489"/>
              <a:gd name="connsiteY28" fmla="*/ 0 h 5940424"/>
              <a:gd name="connsiteX29" fmla="*/ 9273828 w 11520489"/>
              <a:gd name="connsiteY29" fmla="*/ 0 h 5940424"/>
              <a:gd name="connsiteX30" fmla="*/ 9273828 w 11520489"/>
              <a:gd name="connsiteY30" fmla="*/ 1987550 h 5940424"/>
              <a:gd name="connsiteX31" fmla="*/ 7097365 w 11520489"/>
              <a:gd name="connsiteY31" fmla="*/ 1987550 h 5940424"/>
              <a:gd name="connsiteX32" fmla="*/ 4850705 w 11520489"/>
              <a:gd name="connsiteY32" fmla="*/ 0 h 5940424"/>
              <a:gd name="connsiteX33" fmla="*/ 7027168 w 11520489"/>
              <a:gd name="connsiteY33" fmla="*/ 0 h 5940424"/>
              <a:gd name="connsiteX34" fmla="*/ 7027168 w 11520489"/>
              <a:gd name="connsiteY34" fmla="*/ 1987550 h 5940424"/>
              <a:gd name="connsiteX35" fmla="*/ 4850705 w 11520489"/>
              <a:gd name="connsiteY35" fmla="*/ 1987550 h 5940424"/>
              <a:gd name="connsiteX36" fmla="*/ 9344025 w 11520489"/>
              <a:gd name="connsiteY36" fmla="*/ 0 h 5940424"/>
              <a:gd name="connsiteX37" fmla="*/ 11520488 w 11520489"/>
              <a:gd name="connsiteY37" fmla="*/ 0 h 5940424"/>
              <a:gd name="connsiteX38" fmla="*/ 11520488 w 11520489"/>
              <a:gd name="connsiteY38" fmla="*/ 1987550 h 5940424"/>
              <a:gd name="connsiteX39" fmla="*/ 9344025 w 11520489"/>
              <a:gd name="connsiteY39" fmla="*/ 1987550 h 5940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1520489" h="5940424">
                <a:moveTo>
                  <a:pt x="9344026" y="3657598"/>
                </a:moveTo>
                <a:lnTo>
                  <a:pt x="11520489" y="3657598"/>
                </a:lnTo>
                <a:lnTo>
                  <a:pt x="11520489" y="5940424"/>
                </a:lnTo>
                <a:lnTo>
                  <a:pt x="9344026" y="5940424"/>
                </a:lnTo>
                <a:close/>
                <a:moveTo>
                  <a:pt x="9344026" y="2066924"/>
                </a:moveTo>
                <a:lnTo>
                  <a:pt x="11520489" y="2066924"/>
                </a:lnTo>
                <a:lnTo>
                  <a:pt x="11520489" y="3578224"/>
                </a:lnTo>
                <a:lnTo>
                  <a:pt x="9344026" y="3578224"/>
                </a:lnTo>
                <a:close/>
                <a:moveTo>
                  <a:pt x="7097365" y="2066924"/>
                </a:moveTo>
                <a:lnTo>
                  <a:pt x="9273828" y="2066924"/>
                </a:lnTo>
                <a:lnTo>
                  <a:pt x="9273828" y="3578224"/>
                </a:lnTo>
                <a:lnTo>
                  <a:pt x="7097365" y="3578224"/>
                </a:lnTo>
                <a:close/>
                <a:moveTo>
                  <a:pt x="2604044" y="2066923"/>
                </a:moveTo>
                <a:lnTo>
                  <a:pt x="4780506" y="2066923"/>
                </a:lnTo>
                <a:lnTo>
                  <a:pt x="4780506" y="3578222"/>
                </a:lnTo>
                <a:lnTo>
                  <a:pt x="2604044" y="3578222"/>
                </a:lnTo>
                <a:close/>
                <a:moveTo>
                  <a:pt x="0" y="2066923"/>
                </a:moveTo>
                <a:lnTo>
                  <a:pt x="2533843" y="2066923"/>
                </a:lnTo>
                <a:lnTo>
                  <a:pt x="2533843" y="3578222"/>
                </a:lnTo>
                <a:lnTo>
                  <a:pt x="0" y="3578222"/>
                </a:lnTo>
                <a:close/>
                <a:moveTo>
                  <a:pt x="2604046" y="0"/>
                </a:moveTo>
                <a:lnTo>
                  <a:pt x="4780509" y="0"/>
                </a:lnTo>
                <a:lnTo>
                  <a:pt x="4780509" y="1987550"/>
                </a:lnTo>
                <a:lnTo>
                  <a:pt x="2604046" y="1987550"/>
                </a:lnTo>
                <a:close/>
                <a:moveTo>
                  <a:pt x="2" y="0"/>
                </a:moveTo>
                <a:lnTo>
                  <a:pt x="2533845" y="0"/>
                </a:lnTo>
                <a:lnTo>
                  <a:pt x="2533845" y="1987550"/>
                </a:lnTo>
                <a:lnTo>
                  <a:pt x="2" y="1987550"/>
                </a:lnTo>
                <a:close/>
                <a:moveTo>
                  <a:pt x="7097365" y="0"/>
                </a:moveTo>
                <a:lnTo>
                  <a:pt x="9273828" y="0"/>
                </a:lnTo>
                <a:lnTo>
                  <a:pt x="9273828" y="1987550"/>
                </a:lnTo>
                <a:lnTo>
                  <a:pt x="7097365" y="1987550"/>
                </a:lnTo>
                <a:close/>
                <a:moveTo>
                  <a:pt x="4850705" y="0"/>
                </a:moveTo>
                <a:lnTo>
                  <a:pt x="7027168" y="0"/>
                </a:lnTo>
                <a:lnTo>
                  <a:pt x="7027168" y="1987550"/>
                </a:lnTo>
                <a:lnTo>
                  <a:pt x="4850705" y="1987550"/>
                </a:lnTo>
                <a:close/>
                <a:moveTo>
                  <a:pt x="9344025" y="0"/>
                </a:moveTo>
                <a:lnTo>
                  <a:pt x="11520488" y="0"/>
                </a:lnTo>
                <a:lnTo>
                  <a:pt x="11520488" y="1987550"/>
                </a:lnTo>
                <a:lnTo>
                  <a:pt x="9344025" y="1987550"/>
                </a:lnTo>
                <a:close/>
              </a:path>
            </a:pathLst>
          </a:custGeom>
          <a:solidFill>
            <a:schemeClr val="bg1">
              <a:lumMod val="95000"/>
            </a:schemeClr>
          </a:solidFill>
        </p:spPr>
        <p:txBody>
          <a:bodyPr vert="horz" wrap="square" lIns="91440" tIns="45720" rIns="91440" bIns="45720" rtlCol="0" anchor="t">
            <a:noAutofit/>
          </a:bodyPr>
          <a:lstStyle>
            <a:lvl1pPr>
              <a:defRPr lang="en-US" sz="1013"/>
            </a:lvl1pPr>
          </a:lstStyle>
          <a:p>
            <a:pPr marL="0" lvl="0" indent="0" algn="ctr">
              <a:buNone/>
            </a:pPr>
            <a:r>
              <a:rPr lang="en-US" noProof="0"/>
              <a:t>Click icon to add picture</a:t>
            </a:r>
            <a:endParaRPr lang="en-US" noProof="0" dirty="0"/>
          </a:p>
        </p:txBody>
      </p:sp>
    </p:spTree>
    <p:extLst>
      <p:ext uri="{BB962C8B-B14F-4D97-AF65-F5344CB8AC3E}">
        <p14:creationId xmlns:p14="http://schemas.microsoft.com/office/powerpoint/2010/main" val="31561250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313758"/>
            <a:ext cx="4038600" cy="4921789"/>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313758"/>
            <a:ext cx="4038600" cy="4921789"/>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0"/>
          </p:nvPr>
        </p:nvSpPr>
        <p:spPr/>
        <p:txBody>
          <a:bodyPr/>
          <a:lstStyle/>
          <a:p>
            <a:endParaRPr lang="en-US"/>
          </a:p>
        </p:txBody>
      </p:sp>
      <p:sp>
        <p:nvSpPr>
          <p:cNvPr id="9" name="Slide Number Placeholder 8"/>
          <p:cNvSpPr>
            <a:spLocks noGrp="1"/>
          </p:cNvSpPr>
          <p:nvPr>
            <p:ph type="sldNum" sz="quarter" idx="11"/>
          </p:nvPr>
        </p:nvSpPr>
        <p:spPr/>
        <p:txBody>
          <a:bodyPr/>
          <a:lstStyle/>
          <a:p>
            <a:fld id="{E395F277-E3C6-495A-A5E8-9472A8BC9871}" type="slidenum">
              <a:rPr lang="en-US" smtClean="0"/>
              <a:t>‹#›</a:t>
            </a:fld>
            <a:endParaRPr lang="en-US"/>
          </a:p>
        </p:txBody>
      </p:sp>
    </p:spTree>
    <p:extLst>
      <p:ext uri="{BB962C8B-B14F-4D97-AF65-F5344CB8AC3E}">
        <p14:creationId xmlns:p14="http://schemas.microsoft.com/office/powerpoint/2010/main" val="42706877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8" name="Rectangle 7"/>
          <p:cNvSpPr/>
          <p:nvPr/>
        </p:nvSpPr>
        <p:spPr>
          <a:xfrm>
            <a:off x="0" y="6348656"/>
            <a:ext cx="9144000" cy="4572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350"/>
          </a:p>
        </p:txBody>
      </p:sp>
      <p:sp>
        <p:nvSpPr>
          <p:cNvPr id="1029" name="Rectangle 2"/>
          <p:cNvSpPr>
            <a:spLocks noGrp="1" noChangeArrowheads="1"/>
          </p:cNvSpPr>
          <p:nvPr>
            <p:ph type="title"/>
          </p:nvPr>
        </p:nvSpPr>
        <p:spPr bwMode="auto">
          <a:xfrm>
            <a:off x="457200" y="41567"/>
            <a:ext cx="7708900" cy="9916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030" name="Rectangle 3"/>
          <p:cNvSpPr>
            <a:spLocks noGrp="1" noChangeArrowheads="1"/>
          </p:cNvSpPr>
          <p:nvPr>
            <p:ph type="body" idx="1"/>
          </p:nvPr>
        </p:nvSpPr>
        <p:spPr bwMode="auto">
          <a:xfrm>
            <a:off x="457200" y="1155682"/>
            <a:ext cx="8229600" cy="497048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Rectangle 5"/>
          <p:cNvSpPr>
            <a:spLocks noGrp="1" noChangeArrowheads="1"/>
          </p:cNvSpPr>
          <p:nvPr>
            <p:ph type="ftr" sz="quarter" idx="3"/>
          </p:nvPr>
        </p:nvSpPr>
        <p:spPr bwMode="auto">
          <a:xfrm>
            <a:off x="2390776" y="6494579"/>
            <a:ext cx="4467225" cy="28466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50">
                <a:solidFill>
                  <a:schemeClr val="tx1"/>
                </a:solidFill>
                <a:latin typeface="+mn-lt"/>
                <a:cs typeface="Calibri"/>
              </a:defRPr>
            </a:lvl1pPr>
          </a:lstStyle>
          <a:p>
            <a:endParaRPr lang="en-US"/>
          </a:p>
        </p:txBody>
      </p:sp>
      <p:sp>
        <p:nvSpPr>
          <p:cNvPr id="4" name="Rectangle 6"/>
          <p:cNvSpPr>
            <a:spLocks noGrp="1" noChangeArrowheads="1"/>
          </p:cNvSpPr>
          <p:nvPr>
            <p:ph type="sldNum" sz="quarter" idx="4"/>
          </p:nvPr>
        </p:nvSpPr>
        <p:spPr bwMode="auto">
          <a:xfrm>
            <a:off x="8382000" y="6477493"/>
            <a:ext cx="609600" cy="30175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50">
                <a:solidFill>
                  <a:schemeClr val="tx1"/>
                </a:solidFill>
                <a:latin typeface="+mn-lt"/>
                <a:cs typeface="Calibri"/>
              </a:defRPr>
            </a:lvl1pPr>
          </a:lstStyle>
          <a:p>
            <a:fld id="{E395F277-E3C6-495A-A5E8-9472A8BC9871}" type="slidenum">
              <a:rPr lang="en-US" smtClean="0"/>
              <a:t>‹#›</a:t>
            </a:fld>
            <a:endParaRPr lang="en-US"/>
          </a:p>
        </p:txBody>
      </p:sp>
      <p:pic>
        <p:nvPicPr>
          <p:cNvPr id="14" name="Picture 13"/>
          <p:cNvPicPr>
            <a:picLocks noChangeAspect="1"/>
          </p:cNvPicPr>
          <p:nvPr/>
        </p:nvPicPr>
        <p:blipFill>
          <a:blip r:embed="rId28" cstate="hqprint">
            <a:extLst>
              <a:ext uri="{28A0092B-C50C-407E-A947-70E740481C1C}">
                <a14:useLocalDpi xmlns:a14="http://schemas.microsoft.com/office/drawing/2010/main" val="0"/>
              </a:ext>
            </a:extLst>
          </a:blip>
          <a:stretch>
            <a:fillRect/>
          </a:stretch>
        </p:blipFill>
        <p:spPr>
          <a:xfrm>
            <a:off x="8068448" y="-2338"/>
            <a:ext cx="1062853" cy="1062853"/>
          </a:xfrm>
          <a:prstGeom prst="rect">
            <a:avLst/>
          </a:prstGeom>
        </p:spPr>
      </p:pic>
      <p:pic>
        <p:nvPicPr>
          <p:cNvPr id="6" name="Picture 5"/>
          <p:cNvPicPr>
            <a:picLocks noChangeAspect="1"/>
          </p:cNvPicPr>
          <p:nvPr/>
        </p:nvPicPr>
        <p:blipFill>
          <a:blip r:embed="rId29" cstate="hqprint">
            <a:extLst>
              <a:ext uri="{28A0092B-C50C-407E-A947-70E740481C1C}">
                <a14:useLocalDpi xmlns:a14="http://schemas.microsoft.com/office/drawing/2010/main" val="0"/>
              </a:ext>
            </a:extLst>
          </a:blip>
          <a:stretch>
            <a:fillRect/>
          </a:stretch>
        </p:blipFill>
        <p:spPr>
          <a:xfrm>
            <a:off x="22424" y="6433610"/>
            <a:ext cx="2295475" cy="407641"/>
          </a:xfrm>
          <a:prstGeom prst="rect">
            <a:avLst/>
          </a:prstGeom>
        </p:spPr>
      </p:pic>
    </p:spTree>
    <p:extLst>
      <p:ext uri="{BB962C8B-B14F-4D97-AF65-F5344CB8AC3E}">
        <p14:creationId xmlns:p14="http://schemas.microsoft.com/office/powerpoint/2010/main" val="223521826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Lst>
  <p:hf hdr="0" ftr="0" dt="0"/>
  <p:txStyles>
    <p:titleStyle>
      <a:lvl1pPr algn="l" rtl="0" eaLnBrk="1" fontAlgn="base" hangingPunct="1">
        <a:lnSpc>
          <a:spcPct val="85000"/>
        </a:lnSpc>
        <a:spcBef>
          <a:spcPct val="0"/>
        </a:spcBef>
        <a:spcAft>
          <a:spcPct val="0"/>
        </a:spcAft>
        <a:defRPr sz="3000" kern="1200" baseline="0">
          <a:solidFill>
            <a:srgbClr val="102E54"/>
          </a:solidFill>
          <a:latin typeface="Times New Roman" panose="02020603050405020304" pitchFamily="18" charset="0"/>
          <a:ea typeface="ＭＳ Ｐゴシック" charset="-128"/>
          <a:cs typeface="Times New Roman" panose="02020603050405020304" pitchFamily="18" charset="0"/>
        </a:defRPr>
      </a:lvl1pPr>
      <a:lvl2pPr algn="l" rtl="0" eaLnBrk="1" fontAlgn="base" hangingPunct="1">
        <a:spcBef>
          <a:spcPct val="0"/>
        </a:spcBef>
        <a:spcAft>
          <a:spcPct val="0"/>
        </a:spcAft>
        <a:defRPr sz="3000">
          <a:solidFill>
            <a:srgbClr val="102E54"/>
          </a:solidFill>
          <a:latin typeface="Calibri" charset="0"/>
          <a:ea typeface="ＭＳ Ｐゴシック" charset="-128"/>
        </a:defRPr>
      </a:lvl2pPr>
      <a:lvl3pPr algn="l" rtl="0" eaLnBrk="1" fontAlgn="base" hangingPunct="1">
        <a:spcBef>
          <a:spcPct val="0"/>
        </a:spcBef>
        <a:spcAft>
          <a:spcPct val="0"/>
        </a:spcAft>
        <a:defRPr sz="3000">
          <a:solidFill>
            <a:srgbClr val="102E54"/>
          </a:solidFill>
          <a:latin typeface="Calibri" charset="0"/>
          <a:ea typeface="ＭＳ Ｐゴシック" charset="-128"/>
        </a:defRPr>
      </a:lvl3pPr>
      <a:lvl4pPr algn="l" rtl="0" eaLnBrk="1" fontAlgn="base" hangingPunct="1">
        <a:spcBef>
          <a:spcPct val="0"/>
        </a:spcBef>
        <a:spcAft>
          <a:spcPct val="0"/>
        </a:spcAft>
        <a:defRPr sz="3000">
          <a:solidFill>
            <a:srgbClr val="102E54"/>
          </a:solidFill>
          <a:latin typeface="Calibri" charset="0"/>
          <a:ea typeface="ＭＳ Ｐゴシック" charset="-128"/>
        </a:defRPr>
      </a:lvl4pPr>
      <a:lvl5pPr algn="l" rtl="0" eaLnBrk="1" fontAlgn="base" hangingPunct="1">
        <a:spcBef>
          <a:spcPct val="0"/>
        </a:spcBef>
        <a:spcAft>
          <a:spcPct val="0"/>
        </a:spcAft>
        <a:defRPr sz="3000">
          <a:solidFill>
            <a:srgbClr val="102E54"/>
          </a:solidFill>
          <a:latin typeface="Calibri" charset="0"/>
          <a:ea typeface="ＭＳ Ｐゴシック" charset="-128"/>
        </a:defRPr>
      </a:lvl5pPr>
      <a:lvl6pPr marL="342900" algn="ctr" rtl="0" eaLnBrk="1" fontAlgn="base" hangingPunct="1">
        <a:spcBef>
          <a:spcPct val="0"/>
        </a:spcBef>
        <a:spcAft>
          <a:spcPct val="0"/>
        </a:spcAft>
        <a:defRPr sz="3300">
          <a:solidFill>
            <a:schemeClr val="tx2"/>
          </a:solidFill>
          <a:latin typeface="Arial" pitchFamily="-112" charset="0"/>
        </a:defRPr>
      </a:lvl6pPr>
      <a:lvl7pPr marL="685800" algn="ctr" rtl="0" eaLnBrk="1" fontAlgn="base" hangingPunct="1">
        <a:spcBef>
          <a:spcPct val="0"/>
        </a:spcBef>
        <a:spcAft>
          <a:spcPct val="0"/>
        </a:spcAft>
        <a:defRPr sz="3300">
          <a:solidFill>
            <a:schemeClr val="tx2"/>
          </a:solidFill>
          <a:latin typeface="Arial" pitchFamily="-112" charset="0"/>
        </a:defRPr>
      </a:lvl7pPr>
      <a:lvl8pPr marL="1028700" algn="ctr" rtl="0" eaLnBrk="1" fontAlgn="base" hangingPunct="1">
        <a:spcBef>
          <a:spcPct val="0"/>
        </a:spcBef>
        <a:spcAft>
          <a:spcPct val="0"/>
        </a:spcAft>
        <a:defRPr sz="3300">
          <a:solidFill>
            <a:schemeClr val="tx2"/>
          </a:solidFill>
          <a:latin typeface="Arial" pitchFamily="-112" charset="0"/>
        </a:defRPr>
      </a:lvl8pPr>
      <a:lvl9pPr marL="1371600" algn="ctr" rtl="0" eaLnBrk="1" fontAlgn="base" hangingPunct="1">
        <a:spcBef>
          <a:spcPct val="0"/>
        </a:spcBef>
        <a:spcAft>
          <a:spcPct val="0"/>
        </a:spcAft>
        <a:defRPr sz="3300">
          <a:solidFill>
            <a:schemeClr val="tx2"/>
          </a:solidFill>
          <a:latin typeface="Arial" pitchFamily="-112" charset="0"/>
        </a:defRPr>
      </a:lvl9pPr>
    </p:titleStyle>
    <p:bodyStyle>
      <a:lvl1pPr marL="257175" indent="-257175" algn="l" rtl="0" eaLnBrk="1" fontAlgn="base" hangingPunct="1">
        <a:spcBef>
          <a:spcPct val="20000"/>
        </a:spcBef>
        <a:spcAft>
          <a:spcPct val="0"/>
        </a:spcAft>
        <a:buClr>
          <a:srgbClr val="102E54"/>
        </a:buClr>
        <a:buFont typeface="Wingdings" pitchFamily="-111" charset="2"/>
        <a:buChar char="§"/>
        <a:defRPr sz="1800">
          <a:solidFill>
            <a:schemeClr val="tx1"/>
          </a:solidFill>
          <a:latin typeface="Times New Roman" panose="02020603050405020304" pitchFamily="18" charset="0"/>
          <a:ea typeface="ＭＳ Ｐゴシック" charset="-128"/>
          <a:cs typeface="Times New Roman" panose="02020603050405020304" pitchFamily="18" charset="0"/>
        </a:defRPr>
      </a:lvl1pPr>
      <a:lvl2pPr marL="557213" indent="-214313" algn="l" rtl="0" eaLnBrk="1" fontAlgn="base" hangingPunct="1">
        <a:spcBef>
          <a:spcPct val="20000"/>
        </a:spcBef>
        <a:spcAft>
          <a:spcPct val="0"/>
        </a:spcAft>
        <a:buClr>
          <a:srgbClr val="800000"/>
        </a:buClr>
        <a:buFont typeface="Wingdings" pitchFamily="-111" charset="2"/>
        <a:buChar char="§"/>
        <a:defRPr sz="1500">
          <a:solidFill>
            <a:schemeClr val="tx1"/>
          </a:solidFill>
          <a:latin typeface="Times New Roman" panose="02020603050405020304" pitchFamily="18" charset="0"/>
          <a:ea typeface="ＭＳ Ｐゴシック" pitchFamily="-112" charset="-128"/>
          <a:cs typeface="Times New Roman" panose="02020603050405020304" pitchFamily="18" charset="0"/>
        </a:defRPr>
      </a:lvl2pPr>
      <a:lvl3pPr marL="857250" indent="-171450" algn="l" rtl="0" eaLnBrk="1" fontAlgn="base" hangingPunct="1">
        <a:spcBef>
          <a:spcPct val="20000"/>
        </a:spcBef>
        <a:spcAft>
          <a:spcPct val="0"/>
        </a:spcAft>
        <a:buClr>
          <a:srgbClr val="9E8C78"/>
        </a:buClr>
        <a:buFont typeface="Wingdings" pitchFamily="-111" charset="2"/>
        <a:buChar char="§"/>
        <a:defRPr>
          <a:solidFill>
            <a:schemeClr val="tx1"/>
          </a:solidFill>
          <a:latin typeface="Times New Roman" panose="02020603050405020304" pitchFamily="18" charset="0"/>
          <a:ea typeface="ＭＳ Ｐゴシック" pitchFamily="-112" charset="-128"/>
          <a:cs typeface="Times New Roman" panose="02020603050405020304" pitchFamily="18" charset="0"/>
        </a:defRPr>
      </a:lvl3pPr>
      <a:lvl4pPr marL="1200150" indent="-171450" algn="l" rtl="0" eaLnBrk="1" fontAlgn="base" hangingPunct="1">
        <a:spcBef>
          <a:spcPct val="20000"/>
        </a:spcBef>
        <a:spcAft>
          <a:spcPct val="0"/>
        </a:spcAft>
        <a:buChar char="–"/>
        <a:defRPr sz="1200">
          <a:solidFill>
            <a:schemeClr val="tx1"/>
          </a:solidFill>
          <a:latin typeface="Times New Roman" panose="02020603050405020304" pitchFamily="18" charset="0"/>
          <a:ea typeface="ＭＳ Ｐゴシック" pitchFamily="-112" charset="-128"/>
          <a:cs typeface="Times New Roman" panose="02020603050405020304" pitchFamily="18" charset="0"/>
        </a:defRPr>
      </a:lvl4pPr>
      <a:lvl5pPr marL="1543050" indent="-171450" algn="l" rtl="0" eaLnBrk="1" fontAlgn="base" hangingPunct="1">
        <a:spcBef>
          <a:spcPct val="20000"/>
        </a:spcBef>
        <a:spcAft>
          <a:spcPct val="0"/>
        </a:spcAft>
        <a:buChar char="»"/>
        <a:defRPr sz="1200">
          <a:solidFill>
            <a:schemeClr val="tx1"/>
          </a:solidFill>
          <a:latin typeface="Times New Roman" panose="02020603050405020304" pitchFamily="18" charset="0"/>
          <a:ea typeface="ＭＳ Ｐゴシック" pitchFamily="-112" charset="-128"/>
          <a:cs typeface="Times New Roman" panose="02020603050405020304" pitchFamily="18" charset="0"/>
        </a:defRPr>
      </a:lvl5pPr>
      <a:lvl6pPr marL="1885950" indent="-171450" algn="l" rtl="0" eaLnBrk="1" fontAlgn="base" hangingPunct="1">
        <a:spcBef>
          <a:spcPct val="20000"/>
        </a:spcBef>
        <a:spcAft>
          <a:spcPct val="0"/>
        </a:spcAft>
        <a:buChar char="»"/>
        <a:defRPr sz="1500">
          <a:solidFill>
            <a:schemeClr val="tx1"/>
          </a:solidFill>
          <a:latin typeface="+mn-lt"/>
          <a:ea typeface="ＭＳ Ｐゴシック" pitchFamily="-112" charset="-128"/>
        </a:defRPr>
      </a:lvl6pPr>
      <a:lvl7pPr marL="2228850" indent="-171450" algn="l" rtl="0" eaLnBrk="1" fontAlgn="base" hangingPunct="1">
        <a:spcBef>
          <a:spcPct val="20000"/>
        </a:spcBef>
        <a:spcAft>
          <a:spcPct val="0"/>
        </a:spcAft>
        <a:buChar char="»"/>
        <a:defRPr sz="1500">
          <a:solidFill>
            <a:schemeClr val="tx1"/>
          </a:solidFill>
          <a:latin typeface="+mn-lt"/>
          <a:ea typeface="ＭＳ Ｐゴシック" pitchFamily="-112" charset="-128"/>
        </a:defRPr>
      </a:lvl7pPr>
      <a:lvl8pPr marL="2571750" indent="-171450" algn="l" rtl="0" eaLnBrk="1" fontAlgn="base" hangingPunct="1">
        <a:spcBef>
          <a:spcPct val="20000"/>
        </a:spcBef>
        <a:spcAft>
          <a:spcPct val="0"/>
        </a:spcAft>
        <a:buChar char="»"/>
        <a:defRPr sz="1500">
          <a:solidFill>
            <a:schemeClr val="tx1"/>
          </a:solidFill>
          <a:latin typeface="+mn-lt"/>
          <a:ea typeface="ＭＳ Ｐゴシック" pitchFamily="-112" charset="-128"/>
        </a:defRPr>
      </a:lvl8pPr>
      <a:lvl9pPr marL="2914650" indent="-171450" algn="l" rtl="0" eaLnBrk="1" fontAlgn="base" hangingPunct="1">
        <a:spcBef>
          <a:spcPct val="20000"/>
        </a:spcBef>
        <a:spcAft>
          <a:spcPct val="0"/>
        </a:spcAft>
        <a:buChar char="»"/>
        <a:defRPr sz="1500">
          <a:solidFill>
            <a:schemeClr val="tx1"/>
          </a:solidFill>
          <a:latin typeface="+mn-lt"/>
          <a:ea typeface="ＭＳ Ｐゴシック" pitchFamily="-112" charset="-128"/>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jpeg"/></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7.emf"/></Relationships>
</file>

<file path=ppt/slides/_rels/slide1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hyperlink" Target="mailto:clevine1@umd.edu" TargetMode="External"/><Relationship Id="rId7" Type="http://schemas.openxmlformats.org/officeDocument/2006/relationships/image" Target="../media/image25.jpeg"/><Relationship Id="rId2" Type="http://schemas.openxmlformats.org/officeDocument/2006/relationships/hyperlink" Target="mailto:aaldouri@umd.edu" TargetMode="External"/><Relationship Id="rId1" Type="http://schemas.openxmlformats.org/officeDocument/2006/relationships/slideLayout" Target="../slideLayouts/slideLayout5.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hyperlink" Target="mailto:kgroth@umd.edu" TargetMode="External"/></Relationships>
</file>

<file path=ppt/slides/_rels/slide1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2.xml"/><Relationship Id="rId1" Type="http://schemas.openxmlformats.org/officeDocument/2006/relationships/slideLayout" Target="../slideLayouts/slideLayout11.xml"/><Relationship Id="rId5" Type="http://schemas.openxmlformats.org/officeDocument/2006/relationships/image" Target="../media/image13.jpe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2E202FA7-C7E0-4723-99D9-75D56F986B0D}"/>
              </a:ext>
            </a:extLst>
          </p:cNvPr>
          <p:cNvSpPr>
            <a:spLocks noGrp="1"/>
          </p:cNvSpPr>
          <p:nvPr>
            <p:ph type="subTitle" idx="1"/>
          </p:nvPr>
        </p:nvSpPr>
        <p:spPr>
          <a:xfrm>
            <a:off x="461915" y="4432811"/>
            <a:ext cx="8231133" cy="1431347"/>
          </a:xfrm>
        </p:spPr>
        <p:txBody>
          <a:bodyPr>
            <a:normAutofit/>
          </a:bodyPr>
          <a:lstStyle/>
          <a:p>
            <a:pPr algn="l"/>
            <a:r>
              <a:rPr lang="en-US" b="1" dirty="0"/>
              <a:t>Ahmad Al-</a:t>
            </a:r>
            <a:r>
              <a:rPr lang="en-US" b="1" dirty="0" err="1"/>
              <a:t>Douri</a:t>
            </a:r>
            <a:r>
              <a:rPr lang="en-US" dirty="0"/>
              <a:t>,</a:t>
            </a:r>
            <a:r>
              <a:rPr lang="en-US" b="1" dirty="0"/>
              <a:t> </a:t>
            </a:r>
            <a:r>
              <a:rPr lang="en-US" dirty="0"/>
              <a:t>Camille S. Levine, Katrina M. Groth</a:t>
            </a:r>
            <a:endParaRPr lang="en-US" b="1" dirty="0"/>
          </a:p>
          <a:p>
            <a:pPr algn="l"/>
            <a:r>
              <a:rPr lang="en-US" sz="1800" dirty="0"/>
              <a:t>Systems Risk and Reliability Analysis (</a:t>
            </a:r>
            <a:r>
              <a:rPr lang="en-US" sz="1800" dirty="0" err="1"/>
              <a:t>SyRRA</a:t>
            </a:r>
            <a:r>
              <a:rPr lang="en-US" sz="1800" dirty="0"/>
              <a:t>) Lab</a:t>
            </a:r>
          </a:p>
          <a:p>
            <a:pPr algn="l"/>
            <a:r>
              <a:rPr lang="en-US" sz="1800" dirty="0"/>
              <a:t>Center for Risk and Reliability</a:t>
            </a:r>
          </a:p>
          <a:p>
            <a:pPr algn="l"/>
            <a:r>
              <a:rPr lang="en-US" sz="1800" dirty="0"/>
              <a:t>University of Maryland, College Park</a:t>
            </a:r>
          </a:p>
          <a:p>
            <a:pPr algn="ctr"/>
            <a:endParaRPr lang="en-US" dirty="0"/>
          </a:p>
          <a:p>
            <a:pPr algn="l"/>
            <a:endParaRPr lang="en-US" sz="1600" dirty="0"/>
          </a:p>
          <a:p>
            <a:pPr algn="l"/>
            <a:endParaRPr lang="en-US" sz="1600" dirty="0"/>
          </a:p>
        </p:txBody>
      </p:sp>
      <p:sp>
        <p:nvSpPr>
          <p:cNvPr id="82" name="Slide Number Placeholder 81">
            <a:extLst>
              <a:ext uri="{FF2B5EF4-FFF2-40B4-BE49-F238E27FC236}">
                <a16:creationId xmlns:a16="http://schemas.microsoft.com/office/drawing/2014/main" id="{585CC3B5-D8DD-481B-878D-60B7FEAD59E0}"/>
              </a:ext>
            </a:extLst>
          </p:cNvPr>
          <p:cNvSpPr>
            <a:spLocks noGrp="1"/>
          </p:cNvSpPr>
          <p:nvPr>
            <p:ph type="sldNum" sz="quarter" idx="12"/>
          </p:nvPr>
        </p:nvSpPr>
        <p:spPr/>
        <p:txBody>
          <a:bodyPr/>
          <a:lstStyle/>
          <a:p>
            <a:fld id="{42F8C6EB-F75F-4676-B43A-EC2AEFF80544}" type="slidenum">
              <a:rPr lang="en-US" smtClean="0"/>
              <a:t>1</a:t>
            </a:fld>
            <a:endParaRPr lang="en-US" dirty="0"/>
          </a:p>
        </p:txBody>
      </p:sp>
      <p:pic>
        <p:nvPicPr>
          <p:cNvPr id="13" name="Picture 12">
            <a:extLst>
              <a:ext uri="{FF2B5EF4-FFF2-40B4-BE49-F238E27FC236}">
                <a16:creationId xmlns:a16="http://schemas.microsoft.com/office/drawing/2014/main" id="{A4715486-EEC5-42E9-9A30-6B7314913E6A}"/>
              </a:ext>
            </a:extLst>
          </p:cNvPr>
          <p:cNvPicPr>
            <a:picLocks noChangeAspect="1"/>
          </p:cNvPicPr>
          <p:nvPr/>
        </p:nvPicPr>
        <p:blipFill>
          <a:blip r:embed="rId3"/>
          <a:stretch>
            <a:fillRect/>
          </a:stretch>
        </p:blipFill>
        <p:spPr>
          <a:xfrm>
            <a:off x="120226" y="1619358"/>
            <a:ext cx="2383277" cy="1357993"/>
          </a:xfrm>
          <a:prstGeom prst="rect">
            <a:avLst/>
          </a:prstGeom>
        </p:spPr>
      </p:pic>
      <p:sp>
        <p:nvSpPr>
          <p:cNvPr id="5" name="Title 4">
            <a:extLst>
              <a:ext uri="{FF2B5EF4-FFF2-40B4-BE49-F238E27FC236}">
                <a16:creationId xmlns:a16="http://schemas.microsoft.com/office/drawing/2014/main" id="{AE850990-1F64-49B5-BCC0-5A12903674D0}"/>
              </a:ext>
            </a:extLst>
          </p:cNvPr>
          <p:cNvSpPr>
            <a:spLocks noGrp="1"/>
          </p:cNvSpPr>
          <p:nvPr>
            <p:ph type="ctrTitle"/>
          </p:nvPr>
        </p:nvSpPr>
        <p:spPr>
          <a:xfrm>
            <a:off x="461915" y="3336211"/>
            <a:ext cx="7772400" cy="898198"/>
          </a:xfrm>
        </p:spPr>
        <p:txBody>
          <a:bodyPr/>
          <a:lstStyle/>
          <a:p>
            <a:pPr algn="l"/>
            <a:r>
              <a:rPr lang="en-US" dirty="0"/>
              <a:t>Identifying Human Failure Events (HFEs) for External Hazard Probabilistic Risk Assessment</a:t>
            </a:r>
          </a:p>
        </p:txBody>
      </p:sp>
      <p:pic>
        <p:nvPicPr>
          <p:cNvPr id="4" name="Picture 3">
            <a:extLst>
              <a:ext uri="{FF2B5EF4-FFF2-40B4-BE49-F238E27FC236}">
                <a16:creationId xmlns:a16="http://schemas.microsoft.com/office/drawing/2014/main" id="{7948D7FE-1448-4CA2-B944-3DBAF91468F4}"/>
              </a:ext>
            </a:extLst>
          </p:cNvPr>
          <p:cNvPicPr>
            <a:picLocks noChangeAspect="1"/>
          </p:cNvPicPr>
          <p:nvPr/>
        </p:nvPicPr>
        <p:blipFill rotWithShape="1">
          <a:blip r:embed="rId4" cstate="hqprint">
            <a:extLst>
              <a:ext uri="{28A0092B-C50C-407E-A947-70E740481C1C}">
                <a14:useLocalDpi xmlns:a14="http://schemas.microsoft.com/office/drawing/2010/main" val="0"/>
              </a:ext>
            </a:extLst>
          </a:blip>
          <a:srcRect b="13684"/>
          <a:stretch/>
        </p:blipFill>
        <p:spPr>
          <a:xfrm>
            <a:off x="2752078" y="1546004"/>
            <a:ext cx="2214966" cy="1433897"/>
          </a:xfrm>
          <a:prstGeom prst="rect">
            <a:avLst/>
          </a:prstGeom>
        </p:spPr>
      </p:pic>
      <p:grpSp>
        <p:nvGrpSpPr>
          <p:cNvPr id="9" name="Group 8">
            <a:extLst>
              <a:ext uri="{FF2B5EF4-FFF2-40B4-BE49-F238E27FC236}">
                <a16:creationId xmlns:a16="http://schemas.microsoft.com/office/drawing/2014/main" id="{19CC2C36-EBBD-4BF7-860F-ACACCBE9B841}"/>
              </a:ext>
            </a:extLst>
          </p:cNvPr>
          <p:cNvGrpSpPr/>
          <p:nvPr/>
        </p:nvGrpSpPr>
        <p:grpSpPr>
          <a:xfrm>
            <a:off x="4958179" y="1674956"/>
            <a:ext cx="2214967" cy="1357993"/>
            <a:chOff x="4931545" y="1692712"/>
            <a:chExt cx="2259069" cy="1427393"/>
          </a:xfrm>
        </p:grpSpPr>
        <p:pic>
          <p:nvPicPr>
            <p:cNvPr id="11" name="Picture 10" descr="Diagram&#10;&#10;Description automatically generated">
              <a:extLst>
                <a:ext uri="{FF2B5EF4-FFF2-40B4-BE49-F238E27FC236}">
                  <a16:creationId xmlns:a16="http://schemas.microsoft.com/office/drawing/2014/main" id="{937B4C80-0BE0-419D-9802-416307367B51}"/>
                </a:ext>
              </a:extLst>
            </p:cNvPr>
            <p:cNvPicPr/>
            <p:nvPr/>
          </p:nvPicPr>
          <p:blipFill rotWithShape="1">
            <a:blip r:embed="rId5" cstate="hqprint">
              <a:extLst>
                <a:ext uri="{28A0092B-C50C-407E-A947-70E740481C1C}">
                  <a14:useLocalDpi xmlns:a14="http://schemas.microsoft.com/office/drawing/2010/main" val="0"/>
                </a:ext>
              </a:extLst>
            </a:blip>
            <a:srcRect l="3640" t="30523" r="47790" b="34900"/>
            <a:stretch/>
          </p:blipFill>
          <p:spPr bwMode="auto">
            <a:xfrm>
              <a:off x="4931545" y="1692712"/>
              <a:ext cx="1353845" cy="1284639"/>
            </a:xfrm>
            <a:prstGeom prst="rect">
              <a:avLst/>
            </a:prstGeom>
            <a:noFill/>
            <a:ln>
              <a:noFill/>
            </a:ln>
          </p:spPr>
        </p:pic>
        <p:pic>
          <p:nvPicPr>
            <p:cNvPr id="12" name="Picture 11" descr="Diagram&#10;&#10;Description automatically generated">
              <a:extLst>
                <a:ext uri="{FF2B5EF4-FFF2-40B4-BE49-F238E27FC236}">
                  <a16:creationId xmlns:a16="http://schemas.microsoft.com/office/drawing/2014/main" id="{ED947E18-A36A-4B57-B321-D39B9D2AA7AC}"/>
                </a:ext>
              </a:extLst>
            </p:cNvPr>
            <p:cNvPicPr/>
            <p:nvPr/>
          </p:nvPicPr>
          <p:blipFill rotWithShape="1">
            <a:blip r:embed="rId6" cstate="hqprint">
              <a:extLst>
                <a:ext uri="{28A0092B-C50C-407E-A947-70E740481C1C}">
                  <a14:useLocalDpi xmlns:a14="http://schemas.microsoft.com/office/drawing/2010/main" val="0"/>
                </a:ext>
              </a:extLst>
            </a:blip>
            <a:srcRect l="56615" t="30523" r="10859" b="34900"/>
            <a:stretch/>
          </p:blipFill>
          <p:spPr bwMode="auto">
            <a:xfrm>
              <a:off x="6283990" y="1835466"/>
              <a:ext cx="906624" cy="1284639"/>
            </a:xfrm>
            <a:prstGeom prst="rect">
              <a:avLst/>
            </a:prstGeom>
            <a:noFill/>
            <a:ln>
              <a:noFill/>
            </a:ln>
          </p:spPr>
        </p:pic>
      </p:grpSp>
      <p:sp>
        <p:nvSpPr>
          <p:cNvPr id="14" name="TextBox 13">
            <a:extLst>
              <a:ext uri="{FF2B5EF4-FFF2-40B4-BE49-F238E27FC236}">
                <a16:creationId xmlns:a16="http://schemas.microsoft.com/office/drawing/2014/main" id="{625875F5-C5EA-F81B-E655-FDA7232047A6}"/>
              </a:ext>
            </a:extLst>
          </p:cNvPr>
          <p:cNvSpPr txBox="1"/>
          <p:nvPr/>
        </p:nvSpPr>
        <p:spPr>
          <a:xfrm>
            <a:off x="2314583" y="6351370"/>
            <a:ext cx="6614605" cy="553998"/>
          </a:xfrm>
          <a:prstGeom prst="rect">
            <a:avLst/>
          </a:prstGeom>
          <a:noFill/>
        </p:spPr>
        <p:txBody>
          <a:bodyPr wrap="square">
            <a:spAutoFit/>
          </a:bodyPr>
          <a:lstStyle/>
          <a:p>
            <a:r>
              <a:rPr lang="en-US" sz="600" dirty="0"/>
              <a:t>This material is based upon work supported in part by the Department of Energy Office of Nuclear Energy under Award Number DE-NE0008974. This report was prepared as an account of work sponsored by an agency of the United States Government. Neither the United States Government nor any agency thereof, nor any of their employees, makes any warranty, express or implied, or assumes any legal liability or responsibility for the accuracy, completeness, or usefulness of any information, apparatus, product, or process disclosed, or represents that its use would not infringe privately owned rights. Reference herein to any specific commercial product, process, or service by trade name, trademark, manufacturer, or otherwise does not necessarily constitute or imply its endorsement, recommendation, or favoring by the United States Government or any agency thereof. The views and opinions of authors expressed herein do not necessarily state or reflect those of the United States Government or any agency thereof.</a:t>
            </a:r>
          </a:p>
        </p:txBody>
      </p:sp>
      <p:pic>
        <p:nvPicPr>
          <p:cNvPr id="2050" name="Picture 2" descr="Nebraska nuclear plant floods, raises broader disaster fears - Jun. 28, 2011">
            <a:extLst>
              <a:ext uri="{FF2B5EF4-FFF2-40B4-BE49-F238E27FC236}">
                <a16:creationId xmlns:a16="http://schemas.microsoft.com/office/drawing/2014/main" id="{5A8BBB4B-D51E-4440-9698-AB0871DC9E2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173145" y="1560708"/>
            <a:ext cx="1922442" cy="14166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76840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2501E1-CD36-4A12-9033-E0490A30ED84}"/>
              </a:ext>
            </a:extLst>
          </p:cNvPr>
          <p:cNvSpPr>
            <a:spLocks noGrp="1"/>
          </p:cNvSpPr>
          <p:nvPr>
            <p:ph type="title"/>
          </p:nvPr>
        </p:nvSpPr>
        <p:spPr/>
        <p:txBody>
          <a:bodyPr/>
          <a:lstStyle/>
          <a:p>
            <a:r>
              <a:rPr lang="en-US" dirty="0"/>
              <a:t>Development of CRTs from Hierarchical Task Decomposition</a:t>
            </a:r>
          </a:p>
        </p:txBody>
      </p:sp>
      <p:graphicFrame>
        <p:nvGraphicFramePr>
          <p:cNvPr id="7" name="Content Placeholder 6">
            <a:extLst>
              <a:ext uri="{FF2B5EF4-FFF2-40B4-BE49-F238E27FC236}">
                <a16:creationId xmlns:a16="http://schemas.microsoft.com/office/drawing/2014/main" id="{19CBCDCE-2214-494E-954F-B43EE878D25E}"/>
              </a:ext>
            </a:extLst>
          </p:cNvPr>
          <p:cNvGraphicFramePr>
            <a:graphicFrameLocks noGrp="1"/>
          </p:cNvGraphicFramePr>
          <p:nvPr>
            <p:ph idx="1"/>
            <p:extLst>
              <p:ext uri="{D42A27DB-BD31-4B8C-83A1-F6EECF244321}">
                <p14:modId xmlns:p14="http://schemas.microsoft.com/office/powerpoint/2010/main" val="79874223"/>
              </p:ext>
            </p:extLst>
          </p:nvPr>
        </p:nvGraphicFramePr>
        <p:xfrm>
          <a:off x="457200" y="1169282"/>
          <a:ext cx="8229599" cy="967740"/>
        </p:xfrm>
        <a:graphic>
          <a:graphicData uri="http://schemas.openxmlformats.org/drawingml/2006/table">
            <a:tbl>
              <a:tblPr firstRow="1" firstCol="1" bandRow="1">
                <a:tableStyleId>{8799B23B-EC83-4686-B30A-512413B5E67A}</a:tableStyleId>
              </a:tblPr>
              <a:tblGrid>
                <a:gridCol w="2870484">
                  <a:extLst>
                    <a:ext uri="{9D8B030D-6E8A-4147-A177-3AD203B41FA5}">
                      <a16:colId xmlns:a16="http://schemas.microsoft.com/office/drawing/2014/main" val="3212735434"/>
                    </a:ext>
                  </a:extLst>
                </a:gridCol>
                <a:gridCol w="1807220">
                  <a:extLst>
                    <a:ext uri="{9D8B030D-6E8A-4147-A177-3AD203B41FA5}">
                      <a16:colId xmlns:a16="http://schemas.microsoft.com/office/drawing/2014/main" val="2424781944"/>
                    </a:ext>
                  </a:extLst>
                </a:gridCol>
                <a:gridCol w="985906">
                  <a:extLst>
                    <a:ext uri="{9D8B030D-6E8A-4147-A177-3AD203B41FA5}">
                      <a16:colId xmlns:a16="http://schemas.microsoft.com/office/drawing/2014/main" val="76830088"/>
                    </a:ext>
                  </a:extLst>
                </a:gridCol>
                <a:gridCol w="2565989">
                  <a:extLst>
                    <a:ext uri="{9D8B030D-6E8A-4147-A177-3AD203B41FA5}">
                      <a16:colId xmlns:a16="http://schemas.microsoft.com/office/drawing/2014/main" val="2352491309"/>
                    </a:ext>
                  </a:extLst>
                </a:gridCol>
              </a:tblGrid>
              <a:tr h="0">
                <a:tc gridSpan="4">
                  <a:txBody>
                    <a:bodyPr/>
                    <a:lstStyle/>
                    <a:p>
                      <a:pPr marL="0" marR="0">
                        <a:spcBef>
                          <a:spcPts val="0"/>
                        </a:spcBef>
                        <a:spcAft>
                          <a:spcPts val="0"/>
                        </a:spcAft>
                      </a:pPr>
                      <a:r>
                        <a:rPr lang="en-US" sz="1000" dirty="0">
                          <a:effectLst/>
                        </a:rPr>
                        <a:t>Subtask 2.6 – Unload Pump, Hoses, and Fittings from Transport Vehicle</a:t>
                      </a:r>
                      <a:endParaRPr lang="en-US" sz="1200" dirty="0">
                        <a:effectLst/>
                        <a:latin typeface="Times New Roman" panose="02020603050405020304" pitchFamily="18" charset="0"/>
                        <a:ea typeface="PMingLiU" panose="02020500000000000000" pitchFamily="18" charset="-120"/>
                      </a:endParaRPr>
                    </a:p>
                  </a:txBody>
                  <a:tcPr marL="73025" marR="73025" marT="8890" marB="8890" anchor="ct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733591630"/>
                  </a:ext>
                </a:extLst>
              </a:tr>
              <a:tr h="0">
                <a:tc>
                  <a:txBody>
                    <a:bodyPr/>
                    <a:lstStyle/>
                    <a:p>
                      <a:pPr marL="0" marR="0" algn="ctr">
                        <a:spcBef>
                          <a:spcPts val="0"/>
                        </a:spcBef>
                        <a:spcAft>
                          <a:spcPts val="0"/>
                        </a:spcAft>
                      </a:pPr>
                      <a:r>
                        <a:rPr lang="en-US" sz="1000" b="1" dirty="0">
                          <a:solidFill>
                            <a:srgbClr val="000000"/>
                          </a:solidFill>
                          <a:effectLst/>
                          <a:latin typeface="Times New Roman" panose="02020603050405020304" pitchFamily="18" charset="0"/>
                          <a:ea typeface="Times New Roman" panose="02020603050405020304" pitchFamily="18" charset="0"/>
                        </a:rPr>
                        <a:t>Specific Actions</a:t>
                      </a:r>
                      <a:endParaRPr lang="en-US" sz="1200" dirty="0">
                        <a:effectLst/>
                        <a:latin typeface="Times New Roman" panose="02020603050405020304" pitchFamily="18" charset="0"/>
                        <a:ea typeface="PMingLiU" panose="02020500000000000000" pitchFamily="18" charset="-120"/>
                      </a:endParaRPr>
                    </a:p>
                  </a:txBody>
                  <a:tcPr marL="73025" marR="73025" marT="8890" marB="8890" anchor="ctr"/>
                </a:tc>
                <a:tc>
                  <a:txBody>
                    <a:bodyPr/>
                    <a:lstStyle/>
                    <a:p>
                      <a:pPr marL="0" marR="0" algn="ctr">
                        <a:spcBef>
                          <a:spcPts val="0"/>
                        </a:spcBef>
                        <a:spcAft>
                          <a:spcPts val="0"/>
                        </a:spcAft>
                      </a:pPr>
                      <a:r>
                        <a:rPr lang="en-US" sz="1000" b="1">
                          <a:solidFill>
                            <a:srgbClr val="000000"/>
                          </a:solidFill>
                          <a:effectLst/>
                          <a:latin typeface="Times New Roman" panose="02020603050405020304" pitchFamily="18" charset="0"/>
                          <a:ea typeface="Times New Roman" panose="02020603050405020304" pitchFamily="18" charset="0"/>
                        </a:rPr>
                        <a:t>Degree of Sheltering</a:t>
                      </a:r>
                      <a:endParaRPr lang="en-US" sz="1200">
                        <a:effectLst/>
                        <a:latin typeface="Times New Roman" panose="02020603050405020304" pitchFamily="18" charset="0"/>
                        <a:ea typeface="PMingLiU" panose="02020500000000000000" pitchFamily="18" charset="-120"/>
                      </a:endParaRPr>
                    </a:p>
                  </a:txBody>
                  <a:tcPr marL="73025" marR="73025" marT="8890" marB="8890" anchor="ctr"/>
                </a:tc>
                <a:tc>
                  <a:txBody>
                    <a:bodyPr/>
                    <a:lstStyle/>
                    <a:p>
                      <a:pPr marL="0" marR="0" algn="ctr">
                        <a:spcBef>
                          <a:spcPts val="0"/>
                        </a:spcBef>
                        <a:spcAft>
                          <a:spcPts val="0"/>
                        </a:spcAft>
                      </a:pPr>
                      <a:r>
                        <a:rPr lang="en-US" sz="1000" b="1">
                          <a:solidFill>
                            <a:srgbClr val="000000"/>
                          </a:solidFill>
                          <a:effectLst/>
                          <a:latin typeface="Times New Roman" panose="02020603050405020304" pitchFamily="18" charset="0"/>
                          <a:ea typeface="Times New Roman" panose="02020603050405020304" pitchFamily="18" charset="0"/>
                        </a:rPr>
                        <a:t>Location</a:t>
                      </a:r>
                      <a:endParaRPr lang="en-US" sz="1200">
                        <a:effectLst/>
                        <a:latin typeface="Times New Roman" panose="02020603050405020304" pitchFamily="18" charset="0"/>
                        <a:ea typeface="PMingLiU" panose="02020500000000000000" pitchFamily="18" charset="-120"/>
                      </a:endParaRPr>
                    </a:p>
                  </a:txBody>
                  <a:tcPr marL="73025" marR="73025" marT="8890" marB="8890" anchor="ctr"/>
                </a:tc>
                <a:tc>
                  <a:txBody>
                    <a:bodyPr/>
                    <a:lstStyle/>
                    <a:p>
                      <a:pPr marL="0" marR="0" algn="ctr">
                        <a:spcBef>
                          <a:spcPts val="0"/>
                        </a:spcBef>
                        <a:spcAft>
                          <a:spcPts val="0"/>
                        </a:spcAft>
                      </a:pPr>
                      <a:r>
                        <a:rPr lang="en-US" sz="1000" b="1" dirty="0">
                          <a:solidFill>
                            <a:srgbClr val="000000"/>
                          </a:solidFill>
                          <a:effectLst/>
                          <a:latin typeface="Times New Roman" panose="02020603050405020304" pitchFamily="18" charset="0"/>
                          <a:ea typeface="Times New Roman" panose="02020603050405020304" pitchFamily="18" charset="0"/>
                        </a:rPr>
                        <a:t>Comments</a:t>
                      </a:r>
                      <a:endParaRPr lang="en-US" sz="1200" dirty="0">
                        <a:effectLst/>
                        <a:latin typeface="Times New Roman" panose="02020603050405020304" pitchFamily="18" charset="0"/>
                        <a:ea typeface="PMingLiU" panose="02020500000000000000" pitchFamily="18" charset="-120"/>
                      </a:endParaRPr>
                    </a:p>
                  </a:txBody>
                  <a:tcPr marL="73025" marR="73025" marT="8890" marB="8890" anchor="ctr"/>
                </a:tc>
                <a:extLst>
                  <a:ext uri="{0D108BD9-81ED-4DB2-BD59-A6C34878D82A}">
                    <a16:rowId xmlns:a16="http://schemas.microsoft.com/office/drawing/2014/main" val="766156620"/>
                  </a:ext>
                </a:extLst>
              </a:tr>
              <a:tr h="0">
                <a:tc>
                  <a:txBody>
                    <a:bodyPr/>
                    <a:lstStyle/>
                    <a:p>
                      <a:pPr marL="0" marR="0">
                        <a:spcBef>
                          <a:spcPts val="0"/>
                        </a:spcBef>
                        <a:spcAft>
                          <a:spcPts val="0"/>
                        </a:spcAft>
                      </a:pPr>
                      <a:r>
                        <a:rPr lang="en-US" sz="1000" dirty="0">
                          <a:effectLst/>
                        </a:rPr>
                        <a:t>Operate the powered hoist to unload the pump and other equipment from the transport vehicle</a:t>
                      </a:r>
                      <a:endParaRPr lang="en-US" sz="1200" dirty="0">
                        <a:effectLst/>
                        <a:latin typeface="Times New Roman" panose="02020603050405020304" pitchFamily="18" charset="0"/>
                        <a:ea typeface="PMingLiU" panose="02020500000000000000" pitchFamily="18" charset="-120"/>
                      </a:endParaRPr>
                    </a:p>
                  </a:txBody>
                  <a:tcPr marL="73025" marR="73025" marT="8890" marB="8890" anchor="ctr"/>
                </a:tc>
                <a:tc>
                  <a:txBody>
                    <a:bodyPr/>
                    <a:lstStyle/>
                    <a:p>
                      <a:pPr marL="0" marR="0" algn="ctr">
                        <a:spcBef>
                          <a:spcPts val="0"/>
                        </a:spcBef>
                        <a:spcAft>
                          <a:spcPts val="0"/>
                        </a:spcAft>
                      </a:pPr>
                      <a:r>
                        <a:rPr lang="en-US" sz="1000" dirty="0">
                          <a:effectLst/>
                        </a:rPr>
                        <a:t>Sheltered</a:t>
                      </a:r>
                      <a:endParaRPr lang="en-US" sz="1200" dirty="0">
                        <a:effectLst/>
                        <a:latin typeface="Times New Roman" panose="02020603050405020304" pitchFamily="18" charset="0"/>
                        <a:ea typeface="PMingLiU" panose="02020500000000000000" pitchFamily="18" charset="-120"/>
                      </a:endParaRPr>
                    </a:p>
                  </a:txBody>
                  <a:tcPr marL="73025" marR="73025" marT="8890" marB="8890" anchor="ctr"/>
                </a:tc>
                <a:tc>
                  <a:txBody>
                    <a:bodyPr/>
                    <a:lstStyle/>
                    <a:p>
                      <a:pPr marL="0" marR="0" algn="ctr">
                        <a:spcBef>
                          <a:spcPts val="0"/>
                        </a:spcBef>
                        <a:spcAft>
                          <a:spcPts val="0"/>
                        </a:spcAft>
                      </a:pPr>
                      <a:r>
                        <a:rPr lang="en-US" sz="1000" dirty="0">
                          <a:effectLst/>
                        </a:rPr>
                        <a:t>Fixed</a:t>
                      </a:r>
                      <a:endParaRPr lang="en-US" sz="1200" dirty="0">
                        <a:effectLst/>
                        <a:latin typeface="Times New Roman" panose="02020603050405020304" pitchFamily="18" charset="0"/>
                        <a:ea typeface="PMingLiU" panose="02020500000000000000" pitchFamily="18" charset="-120"/>
                      </a:endParaRPr>
                    </a:p>
                  </a:txBody>
                  <a:tcPr marL="73025" marR="73025" marT="8890" marB="8890" anchor="ctr"/>
                </a:tc>
                <a:tc>
                  <a:txBody>
                    <a:bodyPr/>
                    <a:lstStyle/>
                    <a:p>
                      <a:pPr marL="0" marR="0">
                        <a:spcBef>
                          <a:spcPts val="0"/>
                        </a:spcBef>
                        <a:spcAft>
                          <a:spcPts val="0"/>
                        </a:spcAft>
                      </a:pPr>
                      <a:r>
                        <a:rPr lang="en-US" sz="1000" dirty="0">
                          <a:effectLst/>
                        </a:rPr>
                        <a:t>Involves positioning the hoist over the load, and lifting, moving, and lowering the load using the hoist controls and physical movements.</a:t>
                      </a:r>
                      <a:endParaRPr lang="en-US" sz="1200" dirty="0">
                        <a:effectLst/>
                        <a:latin typeface="Times New Roman" panose="02020603050405020304" pitchFamily="18" charset="0"/>
                        <a:ea typeface="PMingLiU" panose="02020500000000000000" pitchFamily="18" charset="-120"/>
                      </a:endParaRPr>
                    </a:p>
                  </a:txBody>
                  <a:tcPr marL="73025" marR="73025" marT="8890" marB="8890" anchor="ctr"/>
                </a:tc>
                <a:extLst>
                  <a:ext uri="{0D108BD9-81ED-4DB2-BD59-A6C34878D82A}">
                    <a16:rowId xmlns:a16="http://schemas.microsoft.com/office/drawing/2014/main" val="1517679380"/>
                  </a:ext>
                </a:extLst>
              </a:tr>
            </a:tbl>
          </a:graphicData>
        </a:graphic>
      </p:graphicFrame>
      <p:pic>
        <p:nvPicPr>
          <p:cNvPr id="5" name="Picture 4" descr="Timeline&#10;&#10;Description automatically generated">
            <a:extLst>
              <a:ext uri="{FF2B5EF4-FFF2-40B4-BE49-F238E27FC236}">
                <a16:creationId xmlns:a16="http://schemas.microsoft.com/office/drawing/2014/main" id="{A659EF86-B5E7-42DE-AAED-B74B98054634}"/>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b="66533"/>
          <a:stretch/>
        </p:blipFill>
        <p:spPr bwMode="auto">
          <a:xfrm>
            <a:off x="272094" y="2422036"/>
            <a:ext cx="8599812" cy="1655577"/>
          </a:xfrm>
          <a:prstGeom prst="rect">
            <a:avLst/>
          </a:prstGeom>
          <a:noFill/>
          <a:ln>
            <a:noFill/>
          </a:ln>
        </p:spPr>
      </p:pic>
      <p:cxnSp>
        <p:nvCxnSpPr>
          <p:cNvPr id="13" name="Straight Arrow Connector 12">
            <a:extLst>
              <a:ext uri="{FF2B5EF4-FFF2-40B4-BE49-F238E27FC236}">
                <a16:creationId xmlns:a16="http://schemas.microsoft.com/office/drawing/2014/main" id="{C645C7BB-EA5A-4A39-B480-748330351D5A}"/>
              </a:ext>
            </a:extLst>
          </p:cNvPr>
          <p:cNvCxnSpPr>
            <a:cxnSpLocks/>
          </p:cNvCxnSpPr>
          <p:nvPr/>
        </p:nvCxnSpPr>
        <p:spPr>
          <a:xfrm flipH="1">
            <a:off x="5854535" y="2137022"/>
            <a:ext cx="1003467" cy="950562"/>
          </a:xfrm>
          <a:prstGeom prst="straightConnector1">
            <a:avLst/>
          </a:prstGeom>
          <a:ln w="127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4" name="Straight Arrow Connector 13">
            <a:extLst>
              <a:ext uri="{FF2B5EF4-FFF2-40B4-BE49-F238E27FC236}">
                <a16:creationId xmlns:a16="http://schemas.microsoft.com/office/drawing/2014/main" id="{2A5D2CA0-6A26-4C8D-9FE9-6F643C8BBA9F}"/>
              </a:ext>
            </a:extLst>
          </p:cNvPr>
          <p:cNvCxnSpPr>
            <a:cxnSpLocks/>
          </p:cNvCxnSpPr>
          <p:nvPr/>
        </p:nvCxnSpPr>
        <p:spPr>
          <a:xfrm flipH="1">
            <a:off x="3230088" y="2137022"/>
            <a:ext cx="3627914" cy="950562"/>
          </a:xfrm>
          <a:prstGeom prst="straightConnector1">
            <a:avLst/>
          </a:prstGeom>
          <a:ln w="127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3" name="Slide Number Placeholder 2">
            <a:extLst>
              <a:ext uri="{FF2B5EF4-FFF2-40B4-BE49-F238E27FC236}">
                <a16:creationId xmlns:a16="http://schemas.microsoft.com/office/drawing/2014/main" id="{ADB2292E-613B-0B40-0B03-F9465C1C8446}"/>
              </a:ext>
            </a:extLst>
          </p:cNvPr>
          <p:cNvSpPr>
            <a:spLocks noGrp="1"/>
          </p:cNvSpPr>
          <p:nvPr>
            <p:ph type="sldNum" sz="quarter" idx="11"/>
          </p:nvPr>
        </p:nvSpPr>
        <p:spPr/>
        <p:txBody>
          <a:bodyPr/>
          <a:lstStyle/>
          <a:p>
            <a:fld id="{E395F277-E3C6-495A-A5E8-9472A8BC9871}" type="slidenum">
              <a:rPr lang="en-US" smtClean="0"/>
              <a:t>10</a:t>
            </a:fld>
            <a:endParaRPr lang="en-US"/>
          </a:p>
        </p:txBody>
      </p:sp>
      <p:sp>
        <p:nvSpPr>
          <p:cNvPr id="9" name="Rectangle 8">
            <a:extLst>
              <a:ext uri="{FF2B5EF4-FFF2-40B4-BE49-F238E27FC236}">
                <a16:creationId xmlns:a16="http://schemas.microsoft.com/office/drawing/2014/main" id="{E0A985E0-CA43-D2E5-70B2-40BA41C1C1BD}"/>
              </a:ext>
            </a:extLst>
          </p:cNvPr>
          <p:cNvSpPr/>
          <p:nvPr/>
        </p:nvSpPr>
        <p:spPr>
          <a:xfrm>
            <a:off x="3357460" y="6477493"/>
            <a:ext cx="2429080" cy="246221"/>
          </a:xfrm>
          <a:prstGeom prst="rect">
            <a:avLst/>
          </a:prstGeom>
        </p:spPr>
        <p:txBody>
          <a:bodyPr wrap="square" lIns="91440" tIns="45720" rIns="91440" bIns="45720" anchor="t">
            <a:spAutoFit/>
          </a:bodyPr>
          <a:lstStyle/>
          <a:p>
            <a:pPr algn="ctr"/>
            <a:r>
              <a:rPr lang="en-US" sz="1000" dirty="0">
                <a:solidFill>
                  <a:srgbClr val="222222"/>
                </a:solidFill>
                <a:latin typeface="Times New Roman"/>
                <a:cs typeface="Times"/>
              </a:rPr>
              <a:t>Al-</a:t>
            </a:r>
            <a:r>
              <a:rPr lang="en-US" sz="1000" dirty="0" err="1">
                <a:solidFill>
                  <a:srgbClr val="222222"/>
                </a:solidFill>
                <a:latin typeface="Times New Roman"/>
                <a:cs typeface="Times"/>
              </a:rPr>
              <a:t>Douri</a:t>
            </a:r>
            <a:r>
              <a:rPr lang="en-US" sz="1000" dirty="0">
                <a:solidFill>
                  <a:srgbClr val="222222"/>
                </a:solidFill>
                <a:latin typeface="Times New Roman"/>
                <a:cs typeface="Times"/>
              </a:rPr>
              <a:t>, Levine &amp; Groth 2022</a:t>
            </a:r>
            <a:endParaRPr lang="en-US" sz="1000" dirty="0">
              <a:latin typeface="Times New Roman"/>
              <a:cs typeface="Times"/>
            </a:endParaRPr>
          </a:p>
        </p:txBody>
      </p:sp>
      <p:pic>
        <p:nvPicPr>
          <p:cNvPr id="4" name="Picture 3">
            <a:extLst>
              <a:ext uri="{FF2B5EF4-FFF2-40B4-BE49-F238E27FC236}">
                <a16:creationId xmlns:a16="http://schemas.microsoft.com/office/drawing/2014/main" id="{1F9DAF43-F917-4781-8600-2458609E0254}"/>
              </a:ext>
            </a:extLst>
          </p:cNvPr>
          <p:cNvPicPr>
            <a:picLocks noChangeAspect="1"/>
          </p:cNvPicPr>
          <p:nvPr/>
        </p:nvPicPr>
        <p:blipFill>
          <a:blip r:embed="rId4"/>
          <a:stretch>
            <a:fillRect/>
          </a:stretch>
        </p:blipFill>
        <p:spPr>
          <a:xfrm>
            <a:off x="2846528" y="4055324"/>
            <a:ext cx="2930243" cy="1717643"/>
          </a:xfrm>
          <a:prstGeom prst="rect">
            <a:avLst/>
          </a:prstGeom>
        </p:spPr>
      </p:pic>
      <p:sp>
        <p:nvSpPr>
          <p:cNvPr id="12" name="Rectangle 11">
            <a:extLst>
              <a:ext uri="{FF2B5EF4-FFF2-40B4-BE49-F238E27FC236}">
                <a16:creationId xmlns:a16="http://schemas.microsoft.com/office/drawing/2014/main" id="{5F9FB9D7-7B48-4D69-BA42-3F9FDC6840E0}"/>
              </a:ext>
            </a:extLst>
          </p:cNvPr>
          <p:cNvSpPr/>
          <p:nvPr/>
        </p:nvSpPr>
        <p:spPr>
          <a:xfrm>
            <a:off x="5672700" y="6400935"/>
            <a:ext cx="3014099" cy="369332"/>
          </a:xfrm>
          <a:prstGeom prst="rect">
            <a:avLst/>
          </a:prstGeom>
        </p:spPr>
        <p:txBody>
          <a:bodyPr wrap="square" lIns="91440" tIns="45720" rIns="91440" bIns="45720" anchor="t">
            <a:spAutoFit/>
          </a:bodyPr>
          <a:lstStyle/>
          <a:p>
            <a:pPr algn="ctr"/>
            <a:r>
              <a:rPr lang="en-US" sz="900" dirty="0"/>
              <a:t>U.S. Nuclear Regulatory Commission (2018). Safety Enhancements after Fukushima</a:t>
            </a:r>
            <a:endParaRPr lang="en-US" sz="300" dirty="0">
              <a:latin typeface="Times New Roman"/>
              <a:cs typeface="Times"/>
            </a:endParaRPr>
          </a:p>
        </p:txBody>
      </p:sp>
      <p:sp>
        <p:nvSpPr>
          <p:cNvPr id="11" name="Rectangle 10">
            <a:extLst>
              <a:ext uri="{FF2B5EF4-FFF2-40B4-BE49-F238E27FC236}">
                <a16:creationId xmlns:a16="http://schemas.microsoft.com/office/drawing/2014/main" id="{049B60E6-02F3-4D60-99A6-7C0C8D7F6865}"/>
              </a:ext>
            </a:extLst>
          </p:cNvPr>
          <p:cNvSpPr/>
          <p:nvPr/>
        </p:nvSpPr>
        <p:spPr>
          <a:xfrm>
            <a:off x="2979041" y="5851968"/>
            <a:ext cx="2665215" cy="369332"/>
          </a:xfrm>
          <a:prstGeom prst="rect">
            <a:avLst/>
          </a:prstGeom>
        </p:spPr>
        <p:txBody>
          <a:bodyPr wrap="square" lIns="91440" tIns="45720" rIns="91440" bIns="45720" anchor="t">
            <a:spAutoFit/>
          </a:bodyPr>
          <a:lstStyle/>
          <a:p>
            <a:pPr algn="ctr"/>
            <a:r>
              <a:rPr lang="en-US" sz="900" dirty="0"/>
              <a:t>Portable pumps at the Diablo Canyon NPP ready for deployment.</a:t>
            </a:r>
            <a:endParaRPr lang="en-US" sz="300" dirty="0">
              <a:latin typeface="Times New Roman"/>
              <a:cs typeface="Times"/>
            </a:endParaRPr>
          </a:p>
        </p:txBody>
      </p:sp>
    </p:spTree>
    <p:extLst>
      <p:ext uri="{BB962C8B-B14F-4D97-AF65-F5344CB8AC3E}">
        <p14:creationId xmlns:p14="http://schemas.microsoft.com/office/powerpoint/2010/main" val="9742703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2501E1-CD36-4A12-9033-E0490A30ED84}"/>
              </a:ext>
            </a:extLst>
          </p:cNvPr>
          <p:cNvSpPr>
            <a:spLocks noGrp="1"/>
          </p:cNvSpPr>
          <p:nvPr>
            <p:ph type="title"/>
          </p:nvPr>
        </p:nvSpPr>
        <p:spPr/>
        <p:txBody>
          <a:bodyPr/>
          <a:lstStyle/>
          <a:p>
            <a:r>
              <a:rPr lang="en-US" dirty="0"/>
              <a:t>Results: Development of CRTs</a:t>
            </a:r>
          </a:p>
        </p:txBody>
      </p:sp>
      <p:graphicFrame>
        <p:nvGraphicFramePr>
          <p:cNvPr id="4" name="Content Placeholder 3">
            <a:extLst>
              <a:ext uri="{FF2B5EF4-FFF2-40B4-BE49-F238E27FC236}">
                <a16:creationId xmlns:a16="http://schemas.microsoft.com/office/drawing/2014/main" id="{E3F70A79-290A-45FD-B02C-BA918A9A0286}"/>
              </a:ext>
            </a:extLst>
          </p:cNvPr>
          <p:cNvGraphicFramePr>
            <a:graphicFrameLocks noGrp="1"/>
          </p:cNvGraphicFramePr>
          <p:nvPr>
            <p:ph idx="1"/>
            <p:extLst>
              <p:ext uri="{D42A27DB-BD31-4B8C-83A1-F6EECF244321}">
                <p14:modId xmlns:p14="http://schemas.microsoft.com/office/powerpoint/2010/main" val="3124666299"/>
              </p:ext>
            </p:extLst>
          </p:nvPr>
        </p:nvGraphicFramePr>
        <p:xfrm>
          <a:off x="457200" y="1033242"/>
          <a:ext cx="8080375" cy="2425986"/>
        </p:xfrm>
        <a:graphic>
          <a:graphicData uri="http://schemas.openxmlformats.org/drawingml/2006/table">
            <a:tbl>
              <a:tblPr firstRow="1" firstCol="1" bandRow="1">
                <a:tableStyleId>{8799B23B-EC83-4686-B30A-512413B5E67A}</a:tableStyleId>
              </a:tblPr>
              <a:tblGrid>
                <a:gridCol w="2818435">
                  <a:extLst>
                    <a:ext uri="{9D8B030D-6E8A-4147-A177-3AD203B41FA5}">
                      <a16:colId xmlns:a16="http://schemas.microsoft.com/office/drawing/2014/main" val="1254920636"/>
                    </a:ext>
                  </a:extLst>
                </a:gridCol>
                <a:gridCol w="1774450">
                  <a:extLst>
                    <a:ext uri="{9D8B030D-6E8A-4147-A177-3AD203B41FA5}">
                      <a16:colId xmlns:a16="http://schemas.microsoft.com/office/drawing/2014/main" val="503763342"/>
                    </a:ext>
                  </a:extLst>
                </a:gridCol>
                <a:gridCol w="968029">
                  <a:extLst>
                    <a:ext uri="{9D8B030D-6E8A-4147-A177-3AD203B41FA5}">
                      <a16:colId xmlns:a16="http://schemas.microsoft.com/office/drawing/2014/main" val="3108317982"/>
                    </a:ext>
                  </a:extLst>
                </a:gridCol>
                <a:gridCol w="2519461">
                  <a:extLst>
                    <a:ext uri="{9D8B030D-6E8A-4147-A177-3AD203B41FA5}">
                      <a16:colId xmlns:a16="http://schemas.microsoft.com/office/drawing/2014/main" val="1411553086"/>
                    </a:ext>
                  </a:extLst>
                </a:gridCol>
              </a:tblGrid>
              <a:tr h="167094">
                <a:tc gridSpan="4">
                  <a:txBody>
                    <a:bodyPr/>
                    <a:lstStyle/>
                    <a:p>
                      <a:pPr marL="0" marR="0">
                        <a:spcBef>
                          <a:spcPts val="0"/>
                        </a:spcBef>
                        <a:spcAft>
                          <a:spcPts val="0"/>
                        </a:spcAft>
                      </a:pPr>
                      <a:r>
                        <a:rPr lang="en-US" sz="1000">
                          <a:effectLst/>
                        </a:rPr>
                        <a:t>Subtask 2.5 – Drive Transport Vehicle to Reactor Building Location Where Equipment Will Be Unloaded</a:t>
                      </a:r>
                      <a:endParaRPr lang="en-US" sz="1200">
                        <a:effectLst/>
                        <a:latin typeface="Times New Roman" panose="02020603050405020304" pitchFamily="18" charset="0"/>
                        <a:ea typeface="PMingLiU" panose="02020500000000000000" pitchFamily="18" charset="-120"/>
                      </a:endParaRPr>
                    </a:p>
                  </a:txBody>
                  <a:tcPr marL="71701" marR="71701" marT="8729" marB="8729" anchor="ct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595466914"/>
                  </a:ext>
                </a:extLst>
              </a:tr>
              <a:tr h="167094">
                <a:tc>
                  <a:txBody>
                    <a:bodyPr/>
                    <a:lstStyle/>
                    <a:p>
                      <a:pPr marL="0" marR="0" algn="ctr">
                        <a:spcBef>
                          <a:spcPts val="0"/>
                        </a:spcBef>
                        <a:spcAft>
                          <a:spcPts val="0"/>
                        </a:spcAft>
                      </a:pPr>
                      <a:r>
                        <a:rPr lang="en-US" sz="1000" b="1" dirty="0">
                          <a:solidFill>
                            <a:srgbClr val="000000"/>
                          </a:solidFill>
                          <a:effectLst/>
                          <a:latin typeface="Times New Roman" panose="02020603050405020304" pitchFamily="18" charset="0"/>
                          <a:ea typeface="Times New Roman" panose="02020603050405020304" pitchFamily="18" charset="0"/>
                        </a:rPr>
                        <a:t>Specific Actions</a:t>
                      </a:r>
                      <a:endParaRPr lang="en-US" sz="1200" dirty="0">
                        <a:effectLst/>
                        <a:latin typeface="Times New Roman" panose="02020603050405020304" pitchFamily="18" charset="0"/>
                        <a:ea typeface="PMingLiU" panose="02020500000000000000" pitchFamily="18" charset="-120"/>
                      </a:endParaRPr>
                    </a:p>
                  </a:txBody>
                  <a:tcPr marL="73025" marR="73025" marT="8890" marB="8890" anchor="ctr"/>
                </a:tc>
                <a:tc>
                  <a:txBody>
                    <a:bodyPr/>
                    <a:lstStyle/>
                    <a:p>
                      <a:pPr marL="0" marR="0" algn="ctr">
                        <a:spcBef>
                          <a:spcPts val="0"/>
                        </a:spcBef>
                        <a:spcAft>
                          <a:spcPts val="0"/>
                        </a:spcAft>
                      </a:pPr>
                      <a:r>
                        <a:rPr lang="en-US" sz="1000" b="1">
                          <a:solidFill>
                            <a:srgbClr val="000000"/>
                          </a:solidFill>
                          <a:effectLst/>
                          <a:latin typeface="Times New Roman" panose="02020603050405020304" pitchFamily="18" charset="0"/>
                          <a:ea typeface="Times New Roman" panose="02020603050405020304" pitchFamily="18" charset="0"/>
                        </a:rPr>
                        <a:t>Degree of Sheltering</a:t>
                      </a:r>
                      <a:endParaRPr lang="en-US" sz="1200">
                        <a:effectLst/>
                        <a:latin typeface="Times New Roman" panose="02020603050405020304" pitchFamily="18" charset="0"/>
                        <a:ea typeface="PMingLiU" panose="02020500000000000000" pitchFamily="18" charset="-120"/>
                      </a:endParaRPr>
                    </a:p>
                  </a:txBody>
                  <a:tcPr marL="73025" marR="73025" marT="8890" marB="8890" anchor="ctr"/>
                </a:tc>
                <a:tc>
                  <a:txBody>
                    <a:bodyPr/>
                    <a:lstStyle/>
                    <a:p>
                      <a:pPr marL="0" marR="0" algn="ctr">
                        <a:spcBef>
                          <a:spcPts val="0"/>
                        </a:spcBef>
                        <a:spcAft>
                          <a:spcPts val="0"/>
                        </a:spcAft>
                      </a:pPr>
                      <a:r>
                        <a:rPr lang="en-US" sz="1000" b="1">
                          <a:solidFill>
                            <a:srgbClr val="000000"/>
                          </a:solidFill>
                          <a:effectLst/>
                          <a:latin typeface="Times New Roman" panose="02020603050405020304" pitchFamily="18" charset="0"/>
                          <a:ea typeface="Times New Roman" panose="02020603050405020304" pitchFamily="18" charset="0"/>
                        </a:rPr>
                        <a:t>Location</a:t>
                      </a:r>
                      <a:endParaRPr lang="en-US" sz="1200">
                        <a:effectLst/>
                        <a:latin typeface="Times New Roman" panose="02020603050405020304" pitchFamily="18" charset="0"/>
                        <a:ea typeface="PMingLiU" panose="02020500000000000000" pitchFamily="18" charset="-120"/>
                      </a:endParaRPr>
                    </a:p>
                  </a:txBody>
                  <a:tcPr marL="73025" marR="73025" marT="8890" marB="8890" anchor="ctr"/>
                </a:tc>
                <a:tc>
                  <a:txBody>
                    <a:bodyPr/>
                    <a:lstStyle/>
                    <a:p>
                      <a:pPr marL="0" marR="0" algn="ctr">
                        <a:spcBef>
                          <a:spcPts val="0"/>
                        </a:spcBef>
                        <a:spcAft>
                          <a:spcPts val="0"/>
                        </a:spcAft>
                      </a:pPr>
                      <a:r>
                        <a:rPr lang="en-US" sz="1000" b="1" dirty="0">
                          <a:solidFill>
                            <a:srgbClr val="000000"/>
                          </a:solidFill>
                          <a:effectLst/>
                          <a:latin typeface="Times New Roman" panose="02020603050405020304" pitchFamily="18" charset="0"/>
                          <a:ea typeface="Times New Roman" panose="02020603050405020304" pitchFamily="18" charset="0"/>
                        </a:rPr>
                        <a:t>Comments</a:t>
                      </a:r>
                      <a:endParaRPr lang="en-US" sz="1200" dirty="0">
                        <a:effectLst/>
                        <a:latin typeface="Times New Roman" panose="02020603050405020304" pitchFamily="18" charset="0"/>
                        <a:ea typeface="PMingLiU" panose="02020500000000000000" pitchFamily="18" charset="-120"/>
                      </a:endParaRPr>
                    </a:p>
                  </a:txBody>
                  <a:tcPr marL="73025" marR="73025" marT="8890" marB="8890" anchor="ctr"/>
                </a:tc>
                <a:extLst>
                  <a:ext uri="{0D108BD9-81ED-4DB2-BD59-A6C34878D82A}">
                    <a16:rowId xmlns:a16="http://schemas.microsoft.com/office/drawing/2014/main" val="2215473533"/>
                  </a:ext>
                </a:extLst>
              </a:tr>
              <a:tr h="167094">
                <a:tc>
                  <a:txBody>
                    <a:bodyPr/>
                    <a:lstStyle/>
                    <a:p>
                      <a:pPr marL="0" marR="0">
                        <a:spcBef>
                          <a:spcPts val="0"/>
                        </a:spcBef>
                        <a:spcAft>
                          <a:spcPts val="0"/>
                        </a:spcAft>
                      </a:pPr>
                      <a:r>
                        <a:rPr lang="en-US" sz="1000">
                          <a:effectLst/>
                        </a:rPr>
                        <a:t>Enter the transport vehicle</a:t>
                      </a:r>
                      <a:endParaRPr lang="en-US" sz="1200">
                        <a:effectLst/>
                        <a:latin typeface="Times New Roman" panose="02020603050405020304" pitchFamily="18" charset="0"/>
                        <a:ea typeface="PMingLiU" panose="02020500000000000000" pitchFamily="18" charset="-120"/>
                      </a:endParaRPr>
                    </a:p>
                  </a:txBody>
                  <a:tcPr marL="71701" marR="71701" marT="8729" marB="8729" anchor="ctr"/>
                </a:tc>
                <a:tc>
                  <a:txBody>
                    <a:bodyPr/>
                    <a:lstStyle/>
                    <a:p>
                      <a:pPr marL="0" marR="0" algn="ctr">
                        <a:spcBef>
                          <a:spcPts val="0"/>
                        </a:spcBef>
                        <a:spcAft>
                          <a:spcPts val="0"/>
                        </a:spcAft>
                      </a:pPr>
                      <a:r>
                        <a:rPr lang="en-US" sz="1000">
                          <a:effectLst/>
                        </a:rPr>
                        <a:t>Unsheltered</a:t>
                      </a:r>
                      <a:endParaRPr lang="en-US" sz="1200">
                        <a:effectLst/>
                        <a:latin typeface="Times New Roman" panose="02020603050405020304" pitchFamily="18" charset="0"/>
                        <a:ea typeface="PMingLiU" panose="02020500000000000000" pitchFamily="18" charset="-120"/>
                      </a:endParaRPr>
                    </a:p>
                  </a:txBody>
                  <a:tcPr marL="71701" marR="71701" marT="8729" marB="8729" anchor="ctr"/>
                </a:tc>
                <a:tc>
                  <a:txBody>
                    <a:bodyPr/>
                    <a:lstStyle/>
                    <a:p>
                      <a:pPr marL="0" marR="0" algn="ctr">
                        <a:spcBef>
                          <a:spcPts val="0"/>
                        </a:spcBef>
                        <a:spcAft>
                          <a:spcPts val="0"/>
                        </a:spcAft>
                      </a:pPr>
                      <a:r>
                        <a:rPr lang="en-US" sz="1000" dirty="0">
                          <a:effectLst/>
                        </a:rPr>
                        <a:t>Fixed</a:t>
                      </a:r>
                      <a:endParaRPr lang="en-US" sz="1200" dirty="0">
                        <a:effectLst/>
                        <a:latin typeface="Times New Roman" panose="02020603050405020304" pitchFamily="18" charset="0"/>
                        <a:ea typeface="PMingLiU" panose="02020500000000000000" pitchFamily="18" charset="-120"/>
                      </a:endParaRPr>
                    </a:p>
                  </a:txBody>
                  <a:tcPr marL="71701" marR="71701" marT="8729" marB="8729" anchor="ctr"/>
                </a:tc>
                <a:tc>
                  <a:txBody>
                    <a:bodyPr/>
                    <a:lstStyle/>
                    <a:p>
                      <a:pPr marL="0" marR="0">
                        <a:spcBef>
                          <a:spcPts val="0"/>
                        </a:spcBef>
                        <a:spcAft>
                          <a:spcPts val="0"/>
                        </a:spcAft>
                      </a:pPr>
                      <a:r>
                        <a:rPr lang="en-US" sz="1000" dirty="0">
                          <a:effectLst/>
                        </a:rPr>
                        <a:t>Personnel must unlock and open the vehicle.</a:t>
                      </a:r>
                      <a:endParaRPr lang="en-US" sz="1200" dirty="0">
                        <a:effectLst/>
                        <a:latin typeface="Times New Roman" panose="02020603050405020304" pitchFamily="18" charset="0"/>
                        <a:ea typeface="PMingLiU" panose="02020500000000000000" pitchFamily="18" charset="-120"/>
                      </a:endParaRPr>
                    </a:p>
                  </a:txBody>
                  <a:tcPr marL="71701" marR="71701" marT="8729" marB="8729" anchor="ctr"/>
                </a:tc>
                <a:extLst>
                  <a:ext uri="{0D108BD9-81ED-4DB2-BD59-A6C34878D82A}">
                    <a16:rowId xmlns:a16="http://schemas.microsoft.com/office/drawing/2014/main" val="3600720961"/>
                  </a:ext>
                </a:extLst>
              </a:tr>
              <a:tr h="765641">
                <a:tc>
                  <a:txBody>
                    <a:bodyPr/>
                    <a:lstStyle/>
                    <a:p>
                      <a:pPr marL="0" marR="0">
                        <a:spcBef>
                          <a:spcPts val="0"/>
                        </a:spcBef>
                        <a:spcAft>
                          <a:spcPts val="0"/>
                        </a:spcAft>
                      </a:pPr>
                      <a:r>
                        <a:rPr lang="en-US" sz="1000" dirty="0">
                          <a:effectLst/>
                        </a:rPr>
                        <a:t>Operate the transport vehicle from the equipment storage container location to the reactor building</a:t>
                      </a:r>
                      <a:endParaRPr lang="en-US" sz="1200" dirty="0">
                        <a:effectLst/>
                        <a:latin typeface="Times New Roman" panose="02020603050405020304" pitchFamily="18" charset="0"/>
                        <a:ea typeface="PMingLiU" panose="02020500000000000000" pitchFamily="18" charset="-120"/>
                      </a:endParaRPr>
                    </a:p>
                  </a:txBody>
                  <a:tcPr marL="71701" marR="71701" marT="8729" marB="8729" anchor="ctr"/>
                </a:tc>
                <a:tc>
                  <a:txBody>
                    <a:bodyPr/>
                    <a:lstStyle/>
                    <a:p>
                      <a:pPr marL="0" marR="0" algn="ctr">
                        <a:spcBef>
                          <a:spcPts val="0"/>
                        </a:spcBef>
                        <a:spcAft>
                          <a:spcPts val="0"/>
                        </a:spcAft>
                      </a:pPr>
                      <a:r>
                        <a:rPr lang="en-US" sz="1000">
                          <a:effectLst/>
                        </a:rPr>
                        <a:t>Semi- sheltered</a:t>
                      </a:r>
                      <a:endParaRPr lang="en-US" sz="1200">
                        <a:effectLst/>
                        <a:latin typeface="Times New Roman" panose="02020603050405020304" pitchFamily="18" charset="0"/>
                        <a:ea typeface="PMingLiU" panose="02020500000000000000" pitchFamily="18" charset="-120"/>
                      </a:endParaRPr>
                    </a:p>
                  </a:txBody>
                  <a:tcPr marL="71701" marR="71701" marT="8729" marB="8729" anchor="ctr"/>
                </a:tc>
                <a:tc>
                  <a:txBody>
                    <a:bodyPr/>
                    <a:lstStyle/>
                    <a:p>
                      <a:pPr marL="0" marR="0" algn="ctr">
                        <a:spcBef>
                          <a:spcPts val="0"/>
                        </a:spcBef>
                        <a:spcAft>
                          <a:spcPts val="0"/>
                        </a:spcAft>
                      </a:pPr>
                      <a:r>
                        <a:rPr lang="en-US" sz="1000" dirty="0">
                          <a:effectLst/>
                        </a:rPr>
                        <a:t>Variable</a:t>
                      </a:r>
                      <a:endParaRPr lang="en-US" sz="1200" dirty="0">
                        <a:effectLst/>
                        <a:latin typeface="Times New Roman" panose="02020603050405020304" pitchFamily="18" charset="0"/>
                        <a:ea typeface="PMingLiU" panose="02020500000000000000" pitchFamily="18" charset="-120"/>
                      </a:endParaRPr>
                    </a:p>
                  </a:txBody>
                  <a:tcPr marL="71701" marR="71701" marT="8729" marB="8729" anchor="ctr"/>
                </a:tc>
                <a:tc>
                  <a:txBody>
                    <a:bodyPr/>
                    <a:lstStyle/>
                    <a:p>
                      <a:pPr marL="0" marR="0">
                        <a:spcBef>
                          <a:spcPts val="0"/>
                        </a:spcBef>
                        <a:spcAft>
                          <a:spcPts val="0"/>
                        </a:spcAft>
                      </a:pPr>
                      <a:r>
                        <a:rPr lang="en-US" sz="1000" dirty="0">
                          <a:effectLst/>
                        </a:rPr>
                        <a:t>Includes driving the transport vehicle from the storage container location to the reactor building where the pump will be unloaded. Considered semi-sheltered because weather could affect visibility and hearing.</a:t>
                      </a:r>
                      <a:endParaRPr lang="en-US" sz="1200" dirty="0">
                        <a:effectLst/>
                        <a:latin typeface="Times New Roman" panose="02020603050405020304" pitchFamily="18" charset="0"/>
                        <a:ea typeface="PMingLiU" panose="02020500000000000000" pitchFamily="18" charset="-120"/>
                      </a:endParaRPr>
                    </a:p>
                  </a:txBody>
                  <a:tcPr marL="71701" marR="71701" marT="8729" marB="8729" anchor="ctr"/>
                </a:tc>
                <a:extLst>
                  <a:ext uri="{0D108BD9-81ED-4DB2-BD59-A6C34878D82A}">
                    <a16:rowId xmlns:a16="http://schemas.microsoft.com/office/drawing/2014/main" val="3740388864"/>
                  </a:ext>
                </a:extLst>
              </a:tr>
              <a:tr h="167094">
                <a:tc>
                  <a:txBody>
                    <a:bodyPr/>
                    <a:lstStyle/>
                    <a:p>
                      <a:pPr marL="0" marR="0">
                        <a:spcBef>
                          <a:spcPts val="0"/>
                        </a:spcBef>
                        <a:spcAft>
                          <a:spcPts val="0"/>
                        </a:spcAft>
                      </a:pPr>
                      <a:r>
                        <a:rPr lang="en-US" sz="1000">
                          <a:effectLst/>
                        </a:rPr>
                        <a:t>Exit the transport vehicle</a:t>
                      </a:r>
                      <a:endParaRPr lang="en-US" sz="1200">
                        <a:effectLst/>
                        <a:latin typeface="Times New Roman" panose="02020603050405020304" pitchFamily="18" charset="0"/>
                        <a:ea typeface="PMingLiU" panose="02020500000000000000" pitchFamily="18" charset="-120"/>
                      </a:endParaRPr>
                    </a:p>
                  </a:txBody>
                  <a:tcPr marL="71701" marR="71701" marT="8729" marB="8729" anchor="ctr"/>
                </a:tc>
                <a:tc>
                  <a:txBody>
                    <a:bodyPr/>
                    <a:lstStyle/>
                    <a:p>
                      <a:pPr marL="0" marR="0" algn="ctr">
                        <a:spcBef>
                          <a:spcPts val="0"/>
                        </a:spcBef>
                        <a:spcAft>
                          <a:spcPts val="0"/>
                        </a:spcAft>
                      </a:pPr>
                      <a:r>
                        <a:rPr lang="en-US" sz="1000">
                          <a:effectLst/>
                        </a:rPr>
                        <a:t>Semi- sheltered</a:t>
                      </a:r>
                      <a:endParaRPr lang="en-US" sz="1200">
                        <a:effectLst/>
                        <a:latin typeface="Times New Roman" panose="02020603050405020304" pitchFamily="18" charset="0"/>
                        <a:ea typeface="PMingLiU" panose="02020500000000000000" pitchFamily="18" charset="-120"/>
                      </a:endParaRPr>
                    </a:p>
                  </a:txBody>
                  <a:tcPr marL="71701" marR="71701" marT="8729" marB="8729" anchor="ctr"/>
                </a:tc>
                <a:tc>
                  <a:txBody>
                    <a:bodyPr/>
                    <a:lstStyle/>
                    <a:p>
                      <a:pPr marL="0" marR="0" algn="ctr">
                        <a:spcBef>
                          <a:spcPts val="0"/>
                        </a:spcBef>
                        <a:spcAft>
                          <a:spcPts val="0"/>
                        </a:spcAft>
                      </a:pPr>
                      <a:r>
                        <a:rPr lang="en-US" sz="1000">
                          <a:effectLst/>
                        </a:rPr>
                        <a:t>Fixed</a:t>
                      </a:r>
                      <a:endParaRPr lang="en-US" sz="1200">
                        <a:effectLst/>
                        <a:latin typeface="Times New Roman" panose="02020603050405020304" pitchFamily="18" charset="0"/>
                        <a:ea typeface="PMingLiU" panose="02020500000000000000" pitchFamily="18" charset="-120"/>
                      </a:endParaRPr>
                    </a:p>
                  </a:txBody>
                  <a:tcPr marL="71701" marR="71701" marT="8729" marB="8729" anchor="ctr"/>
                </a:tc>
                <a:tc>
                  <a:txBody>
                    <a:bodyPr/>
                    <a:lstStyle/>
                    <a:p>
                      <a:pPr marL="0" marR="0" algn="ctr">
                        <a:spcBef>
                          <a:spcPts val="0"/>
                        </a:spcBef>
                        <a:spcAft>
                          <a:spcPts val="0"/>
                        </a:spcAft>
                      </a:pPr>
                      <a:r>
                        <a:rPr lang="en-US" sz="1000">
                          <a:effectLst/>
                        </a:rPr>
                        <a:t> </a:t>
                      </a:r>
                      <a:endParaRPr lang="en-US" sz="1200">
                        <a:effectLst/>
                        <a:latin typeface="Times New Roman" panose="02020603050405020304" pitchFamily="18" charset="0"/>
                        <a:ea typeface="PMingLiU" panose="02020500000000000000" pitchFamily="18" charset="-120"/>
                      </a:endParaRPr>
                    </a:p>
                  </a:txBody>
                  <a:tcPr marL="71701" marR="71701" marT="8729" marB="8729" anchor="ctr"/>
                </a:tc>
                <a:extLst>
                  <a:ext uri="{0D108BD9-81ED-4DB2-BD59-A6C34878D82A}">
                    <a16:rowId xmlns:a16="http://schemas.microsoft.com/office/drawing/2014/main" val="601119529"/>
                  </a:ext>
                </a:extLst>
              </a:tr>
              <a:tr h="466367">
                <a:tc>
                  <a:txBody>
                    <a:bodyPr/>
                    <a:lstStyle/>
                    <a:p>
                      <a:pPr marL="0" marR="0">
                        <a:spcBef>
                          <a:spcPts val="0"/>
                        </a:spcBef>
                        <a:spcAft>
                          <a:spcPts val="0"/>
                        </a:spcAft>
                      </a:pPr>
                      <a:r>
                        <a:rPr lang="en-US" sz="1000">
                          <a:effectLst/>
                        </a:rPr>
                        <a:t>Communicate electronically outside the reactor building (i.e., to get the high bay door open)</a:t>
                      </a:r>
                      <a:endParaRPr lang="en-US" sz="1200">
                        <a:effectLst/>
                        <a:latin typeface="Times New Roman" panose="02020603050405020304" pitchFamily="18" charset="0"/>
                        <a:ea typeface="PMingLiU" panose="02020500000000000000" pitchFamily="18" charset="-120"/>
                      </a:endParaRPr>
                    </a:p>
                  </a:txBody>
                  <a:tcPr marL="71701" marR="71701" marT="8729" marB="8729" anchor="ctr"/>
                </a:tc>
                <a:tc>
                  <a:txBody>
                    <a:bodyPr/>
                    <a:lstStyle/>
                    <a:p>
                      <a:pPr marL="0" marR="0" algn="ctr">
                        <a:spcBef>
                          <a:spcPts val="0"/>
                        </a:spcBef>
                        <a:spcAft>
                          <a:spcPts val="0"/>
                        </a:spcAft>
                      </a:pPr>
                      <a:r>
                        <a:rPr lang="en-US" sz="1000">
                          <a:effectLst/>
                        </a:rPr>
                        <a:t>Semi- sheltered</a:t>
                      </a:r>
                      <a:endParaRPr lang="en-US" sz="1200">
                        <a:effectLst/>
                        <a:latin typeface="Times New Roman" panose="02020603050405020304" pitchFamily="18" charset="0"/>
                        <a:ea typeface="PMingLiU" panose="02020500000000000000" pitchFamily="18" charset="-120"/>
                      </a:endParaRPr>
                    </a:p>
                  </a:txBody>
                  <a:tcPr marL="71701" marR="71701" marT="8729" marB="8729" anchor="ctr"/>
                </a:tc>
                <a:tc>
                  <a:txBody>
                    <a:bodyPr/>
                    <a:lstStyle/>
                    <a:p>
                      <a:pPr marL="0" marR="0" algn="ctr">
                        <a:spcBef>
                          <a:spcPts val="0"/>
                        </a:spcBef>
                        <a:spcAft>
                          <a:spcPts val="0"/>
                        </a:spcAft>
                      </a:pPr>
                      <a:r>
                        <a:rPr lang="en-US" sz="1000">
                          <a:effectLst/>
                        </a:rPr>
                        <a:t>Semi-fixed</a:t>
                      </a:r>
                      <a:endParaRPr lang="en-US" sz="1200">
                        <a:effectLst/>
                        <a:latin typeface="Times New Roman" panose="02020603050405020304" pitchFamily="18" charset="0"/>
                        <a:ea typeface="PMingLiU" panose="02020500000000000000" pitchFamily="18" charset="-120"/>
                      </a:endParaRPr>
                    </a:p>
                  </a:txBody>
                  <a:tcPr marL="71701" marR="71701" marT="8729" marB="8729" anchor="ctr"/>
                </a:tc>
                <a:tc>
                  <a:txBody>
                    <a:bodyPr/>
                    <a:lstStyle/>
                    <a:p>
                      <a:pPr marL="0" marR="0">
                        <a:spcBef>
                          <a:spcPts val="0"/>
                        </a:spcBef>
                        <a:spcAft>
                          <a:spcPts val="0"/>
                        </a:spcAft>
                      </a:pPr>
                      <a:r>
                        <a:rPr lang="en-US" sz="1000">
                          <a:effectLst/>
                        </a:rPr>
                        <a:t>Involves communication and coordination with individuals in the reactor building to have the high bay door opened.</a:t>
                      </a:r>
                      <a:endParaRPr lang="en-US" sz="1200">
                        <a:effectLst/>
                        <a:latin typeface="Times New Roman" panose="02020603050405020304" pitchFamily="18" charset="0"/>
                        <a:ea typeface="PMingLiU" panose="02020500000000000000" pitchFamily="18" charset="-120"/>
                      </a:endParaRPr>
                    </a:p>
                  </a:txBody>
                  <a:tcPr marL="71701" marR="71701" marT="8729" marB="8729" anchor="ctr"/>
                </a:tc>
                <a:extLst>
                  <a:ext uri="{0D108BD9-81ED-4DB2-BD59-A6C34878D82A}">
                    <a16:rowId xmlns:a16="http://schemas.microsoft.com/office/drawing/2014/main" val="1329519193"/>
                  </a:ext>
                </a:extLst>
              </a:tr>
              <a:tr h="316731">
                <a:tc>
                  <a:txBody>
                    <a:bodyPr/>
                    <a:lstStyle/>
                    <a:p>
                      <a:pPr marL="0" marR="0">
                        <a:spcBef>
                          <a:spcPts val="0"/>
                        </a:spcBef>
                        <a:spcAft>
                          <a:spcPts val="0"/>
                        </a:spcAft>
                      </a:pPr>
                      <a:r>
                        <a:rPr lang="en-US" sz="1000">
                          <a:effectLst/>
                        </a:rPr>
                        <a:t>Operate the transport vehicle to move it inside the reactor building</a:t>
                      </a:r>
                      <a:endParaRPr lang="en-US" sz="1200">
                        <a:effectLst/>
                        <a:latin typeface="Times New Roman" panose="02020603050405020304" pitchFamily="18" charset="0"/>
                        <a:ea typeface="PMingLiU" panose="02020500000000000000" pitchFamily="18" charset="-120"/>
                      </a:endParaRPr>
                    </a:p>
                  </a:txBody>
                  <a:tcPr marL="71701" marR="71701" marT="8729" marB="8729" anchor="ctr"/>
                </a:tc>
                <a:tc>
                  <a:txBody>
                    <a:bodyPr/>
                    <a:lstStyle/>
                    <a:p>
                      <a:pPr marL="0" marR="0" algn="ctr">
                        <a:spcBef>
                          <a:spcPts val="0"/>
                        </a:spcBef>
                        <a:spcAft>
                          <a:spcPts val="0"/>
                        </a:spcAft>
                      </a:pPr>
                      <a:r>
                        <a:rPr lang="en-US" sz="1000">
                          <a:effectLst/>
                        </a:rPr>
                        <a:t>Semi- sheltered</a:t>
                      </a:r>
                      <a:endParaRPr lang="en-US" sz="1200">
                        <a:effectLst/>
                        <a:latin typeface="Times New Roman" panose="02020603050405020304" pitchFamily="18" charset="0"/>
                        <a:ea typeface="PMingLiU" panose="02020500000000000000" pitchFamily="18" charset="-120"/>
                      </a:endParaRPr>
                    </a:p>
                  </a:txBody>
                  <a:tcPr marL="71701" marR="71701" marT="8729" marB="8729" anchor="ctr"/>
                </a:tc>
                <a:tc>
                  <a:txBody>
                    <a:bodyPr/>
                    <a:lstStyle/>
                    <a:p>
                      <a:pPr marL="0" marR="0" algn="ctr">
                        <a:spcBef>
                          <a:spcPts val="0"/>
                        </a:spcBef>
                        <a:spcAft>
                          <a:spcPts val="0"/>
                        </a:spcAft>
                      </a:pPr>
                      <a:r>
                        <a:rPr lang="en-US" sz="1000">
                          <a:effectLst/>
                        </a:rPr>
                        <a:t>Semi-fixed</a:t>
                      </a:r>
                      <a:endParaRPr lang="en-US" sz="1200">
                        <a:effectLst/>
                        <a:latin typeface="Times New Roman" panose="02020603050405020304" pitchFamily="18" charset="0"/>
                        <a:ea typeface="PMingLiU" panose="02020500000000000000" pitchFamily="18" charset="-120"/>
                      </a:endParaRPr>
                    </a:p>
                  </a:txBody>
                  <a:tcPr marL="71701" marR="71701" marT="8729" marB="8729" anchor="ctr"/>
                </a:tc>
                <a:tc>
                  <a:txBody>
                    <a:bodyPr/>
                    <a:lstStyle/>
                    <a:p>
                      <a:pPr marL="0" marR="0">
                        <a:spcBef>
                          <a:spcPts val="0"/>
                        </a:spcBef>
                        <a:spcAft>
                          <a:spcPts val="0"/>
                        </a:spcAft>
                      </a:pPr>
                      <a:r>
                        <a:rPr lang="en-US" sz="1000">
                          <a:effectLst/>
                        </a:rPr>
                        <a:t>Includes driving transport vehicle into the reactor building.</a:t>
                      </a:r>
                      <a:endParaRPr lang="en-US" sz="1200">
                        <a:effectLst/>
                        <a:latin typeface="Times New Roman" panose="02020603050405020304" pitchFamily="18" charset="0"/>
                        <a:ea typeface="PMingLiU" panose="02020500000000000000" pitchFamily="18" charset="-120"/>
                      </a:endParaRPr>
                    </a:p>
                  </a:txBody>
                  <a:tcPr marL="71701" marR="71701" marT="8729" marB="8729" anchor="ctr"/>
                </a:tc>
                <a:extLst>
                  <a:ext uri="{0D108BD9-81ED-4DB2-BD59-A6C34878D82A}">
                    <a16:rowId xmlns:a16="http://schemas.microsoft.com/office/drawing/2014/main" val="2315031614"/>
                  </a:ext>
                </a:extLst>
              </a:tr>
              <a:tr h="167094">
                <a:tc>
                  <a:txBody>
                    <a:bodyPr/>
                    <a:lstStyle/>
                    <a:p>
                      <a:pPr marL="0" marR="0">
                        <a:spcBef>
                          <a:spcPts val="0"/>
                        </a:spcBef>
                        <a:spcAft>
                          <a:spcPts val="0"/>
                        </a:spcAft>
                      </a:pPr>
                      <a:r>
                        <a:rPr lang="en-US" sz="1000">
                          <a:effectLst/>
                        </a:rPr>
                        <a:t>Exit the transport vehicle</a:t>
                      </a:r>
                      <a:endParaRPr lang="en-US" sz="1200">
                        <a:effectLst/>
                        <a:latin typeface="Times New Roman" panose="02020603050405020304" pitchFamily="18" charset="0"/>
                        <a:ea typeface="PMingLiU" panose="02020500000000000000" pitchFamily="18" charset="-120"/>
                      </a:endParaRPr>
                    </a:p>
                  </a:txBody>
                  <a:tcPr marL="71701" marR="71701" marT="8729" marB="8729" anchor="ctr"/>
                </a:tc>
                <a:tc>
                  <a:txBody>
                    <a:bodyPr/>
                    <a:lstStyle/>
                    <a:p>
                      <a:pPr marL="0" marR="0" algn="ctr">
                        <a:spcBef>
                          <a:spcPts val="0"/>
                        </a:spcBef>
                        <a:spcAft>
                          <a:spcPts val="0"/>
                        </a:spcAft>
                      </a:pPr>
                      <a:r>
                        <a:rPr lang="en-US" sz="1000">
                          <a:effectLst/>
                        </a:rPr>
                        <a:t>Semi- sheltered</a:t>
                      </a:r>
                      <a:endParaRPr lang="en-US" sz="1200">
                        <a:effectLst/>
                        <a:latin typeface="Times New Roman" panose="02020603050405020304" pitchFamily="18" charset="0"/>
                        <a:ea typeface="PMingLiU" panose="02020500000000000000" pitchFamily="18" charset="-120"/>
                      </a:endParaRPr>
                    </a:p>
                  </a:txBody>
                  <a:tcPr marL="71701" marR="71701" marT="8729" marB="8729" anchor="ctr"/>
                </a:tc>
                <a:tc>
                  <a:txBody>
                    <a:bodyPr/>
                    <a:lstStyle/>
                    <a:p>
                      <a:pPr marL="0" marR="0" algn="ctr">
                        <a:spcBef>
                          <a:spcPts val="0"/>
                        </a:spcBef>
                        <a:spcAft>
                          <a:spcPts val="0"/>
                        </a:spcAft>
                      </a:pPr>
                      <a:r>
                        <a:rPr lang="en-US" sz="1000">
                          <a:effectLst/>
                        </a:rPr>
                        <a:t>Fixed</a:t>
                      </a:r>
                      <a:endParaRPr lang="en-US" sz="1200">
                        <a:effectLst/>
                        <a:latin typeface="Times New Roman" panose="02020603050405020304" pitchFamily="18" charset="0"/>
                        <a:ea typeface="PMingLiU" panose="02020500000000000000" pitchFamily="18" charset="-120"/>
                      </a:endParaRPr>
                    </a:p>
                  </a:txBody>
                  <a:tcPr marL="71701" marR="71701" marT="8729" marB="8729" anchor="ctr"/>
                </a:tc>
                <a:tc>
                  <a:txBody>
                    <a:bodyPr/>
                    <a:lstStyle/>
                    <a:p>
                      <a:pPr marL="0" marR="0" algn="ctr">
                        <a:spcBef>
                          <a:spcPts val="0"/>
                        </a:spcBef>
                        <a:spcAft>
                          <a:spcPts val="0"/>
                        </a:spcAft>
                      </a:pPr>
                      <a:r>
                        <a:rPr lang="en-US" sz="1000" dirty="0">
                          <a:effectLst/>
                        </a:rPr>
                        <a:t> </a:t>
                      </a:r>
                      <a:endParaRPr lang="en-US" sz="1200" dirty="0">
                        <a:effectLst/>
                        <a:latin typeface="Times New Roman" panose="02020603050405020304" pitchFamily="18" charset="0"/>
                        <a:ea typeface="PMingLiU" panose="02020500000000000000" pitchFamily="18" charset="-120"/>
                      </a:endParaRPr>
                    </a:p>
                  </a:txBody>
                  <a:tcPr marL="71701" marR="71701" marT="8729" marB="8729" anchor="ctr"/>
                </a:tc>
                <a:extLst>
                  <a:ext uri="{0D108BD9-81ED-4DB2-BD59-A6C34878D82A}">
                    <a16:rowId xmlns:a16="http://schemas.microsoft.com/office/drawing/2014/main" val="3551705946"/>
                  </a:ext>
                </a:extLst>
              </a:tr>
            </a:tbl>
          </a:graphicData>
        </a:graphic>
      </p:graphicFrame>
      <p:pic>
        <p:nvPicPr>
          <p:cNvPr id="7" name="Picture 6" descr="Diagram&#10;&#10;Description automatically generated">
            <a:extLst>
              <a:ext uri="{FF2B5EF4-FFF2-40B4-BE49-F238E27FC236}">
                <a16:creationId xmlns:a16="http://schemas.microsoft.com/office/drawing/2014/main" id="{725F5896-FFE3-45E3-A2AC-AA3C2F6F0C07}"/>
              </a:ext>
            </a:extLst>
          </p:cNvPr>
          <p:cNvPicPr>
            <a:picLocks noChangeAspect="1"/>
          </p:cNvPicPr>
          <p:nvPr/>
        </p:nvPicPr>
        <p:blipFill rotWithShape="1">
          <a:blip r:embed="rId2">
            <a:extLst>
              <a:ext uri="{28A0092B-C50C-407E-A947-70E740481C1C}">
                <a14:useLocalDpi xmlns:a14="http://schemas.microsoft.com/office/drawing/2010/main" val="0"/>
              </a:ext>
            </a:extLst>
          </a:blip>
          <a:srcRect b="68645"/>
          <a:stretch/>
        </p:blipFill>
        <p:spPr bwMode="auto">
          <a:xfrm>
            <a:off x="367030" y="3476500"/>
            <a:ext cx="8409940" cy="3010305"/>
          </a:xfrm>
          <a:prstGeom prst="rect">
            <a:avLst/>
          </a:prstGeom>
          <a:noFill/>
          <a:ln>
            <a:noFill/>
          </a:ln>
        </p:spPr>
      </p:pic>
      <p:sp>
        <p:nvSpPr>
          <p:cNvPr id="8" name="Rectangle 7">
            <a:extLst>
              <a:ext uri="{FF2B5EF4-FFF2-40B4-BE49-F238E27FC236}">
                <a16:creationId xmlns:a16="http://schemas.microsoft.com/office/drawing/2014/main" id="{148AB892-E0B2-4486-9C22-27A276EA22B8}"/>
              </a:ext>
            </a:extLst>
          </p:cNvPr>
          <p:cNvSpPr/>
          <p:nvPr/>
        </p:nvSpPr>
        <p:spPr>
          <a:xfrm>
            <a:off x="457199" y="1531918"/>
            <a:ext cx="8080375" cy="795646"/>
          </a:xfrm>
          <a:prstGeom prst="rect">
            <a:avLst/>
          </a:prstGeom>
          <a:noFill/>
          <a:ln w="38100">
            <a:solidFill>
              <a:schemeClr val="accent5"/>
            </a:solidFill>
          </a:ln>
          <a:effectLst/>
        </p:spPr>
        <p:style>
          <a:lnRef idx="1">
            <a:schemeClr val="accent1"/>
          </a:lnRef>
          <a:fillRef idx="2">
            <a:schemeClr val="accent1"/>
          </a:fillRef>
          <a:effectRef idx="1">
            <a:schemeClr val="accent1"/>
          </a:effectRef>
          <a:fontRef idx="minor">
            <a:schemeClr val="dk1"/>
          </a:fontRef>
        </p:style>
        <p:txBody>
          <a:bodyPr wrap="square" rtlCol="0" anchor="ctr">
            <a:spAutoFit/>
          </a:bodyPr>
          <a:lstStyle/>
          <a:p>
            <a:pPr marL="0" indent="0" algn="l">
              <a:buFont typeface="Arial" panose="020B0604020202020204" pitchFamily="34" charset="0"/>
              <a:buNone/>
            </a:pPr>
            <a:endParaRPr lang="en-US" sz="1600" dirty="0">
              <a:solidFill>
                <a:srgbClr val="000000"/>
              </a:solidFill>
              <a:ea typeface="ＭＳ Ｐゴシック"/>
              <a:cs typeface="Times New Roman"/>
            </a:endParaRPr>
          </a:p>
        </p:txBody>
      </p:sp>
      <p:sp>
        <p:nvSpPr>
          <p:cNvPr id="9" name="Rectangle 8">
            <a:extLst>
              <a:ext uri="{FF2B5EF4-FFF2-40B4-BE49-F238E27FC236}">
                <a16:creationId xmlns:a16="http://schemas.microsoft.com/office/drawing/2014/main" id="{71AB9C28-AC65-431A-B401-56BF34F23A21}"/>
              </a:ext>
            </a:extLst>
          </p:cNvPr>
          <p:cNvSpPr/>
          <p:nvPr/>
        </p:nvSpPr>
        <p:spPr>
          <a:xfrm>
            <a:off x="1828800" y="3973198"/>
            <a:ext cx="3146961" cy="795646"/>
          </a:xfrm>
          <a:prstGeom prst="rect">
            <a:avLst/>
          </a:prstGeom>
          <a:noFill/>
          <a:ln w="38100">
            <a:solidFill>
              <a:schemeClr val="accent5"/>
            </a:solidFill>
          </a:ln>
          <a:effectLst/>
        </p:spPr>
        <p:style>
          <a:lnRef idx="1">
            <a:schemeClr val="accent1"/>
          </a:lnRef>
          <a:fillRef idx="2">
            <a:schemeClr val="accent1"/>
          </a:fillRef>
          <a:effectRef idx="1">
            <a:schemeClr val="accent1"/>
          </a:effectRef>
          <a:fontRef idx="minor">
            <a:schemeClr val="dk1"/>
          </a:fontRef>
        </p:style>
        <p:txBody>
          <a:bodyPr wrap="square" rtlCol="0" anchor="ctr">
            <a:spAutoFit/>
          </a:bodyPr>
          <a:lstStyle/>
          <a:p>
            <a:pPr marL="0" indent="0" algn="l">
              <a:buFont typeface="Arial" panose="020B0604020202020204" pitchFamily="34" charset="0"/>
              <a:buNone/>
            </a:pPr>
            <a:endParaRPr lang="en-US" sz="1600" dirty="0">
              <a:solidFill>
                <a:srgbClr val="000000"/>
              </a:solidFill>
              <a:ea typeface="ＭＳ Ｐゴシック"/>
              <a:cs typeface="Times New Roman"/>
            </a:endParaRPr>
          </a:p>
        </p:txBody>
      </p:sp>
      <p:sp>
        <p:nvSpPr>
          <p:cNvPr id="10" name="Rectangle 9">
            <a:extLst>
              <a:ext uri="{FF2B5EF4-FFF2-40B4-BE49-F238E27FC236}">
                <a16:creationId xmlns:a16="http://schemas.microsoft.com/office/drawing/2014/main" id="{164BA0A0-1A61-40FE-B2FD-22CABDF941D0}"/>
              </a:ext>
            </a:extLst>
          </p:cNvPr>
          <p:cNvSpPr/>
          <p:nvPr/>
        </p:nvSpPr>
        <p:spPr>
          <a:xfrm>
            <a:off x="5019139" y="3976619"/>
            <a:ext cx="3146961" cy="795646"/>
          </a:xfrm>
          <a:prstGeom prst="rect">
            <a:avLst/>
          </a:prstGeom>
          <a:noFill/>
          <a:ln w="38100">
            <a:solidFill>
              <a:schemeClr val="accent5"/>
            </a:solidFill>
          </a:ln>
          <a:effectLst/>
        </p:spPr>
        <p:style>
          <a:lnRef idx="1">
            <a:schemeClr val="accent1"/>
          </a:lnRef>
          <a:fillRef idx="2">
            <a:schemeClr val="accent1"/>
          </a:fillRef>
          <a:effectRef idx="1">
            <a:schemeClr val="accent1"/>
          </a:effectRef>
          <a:fontRef idx="minor">
            <a:schemeClr val="dk1"/>
          </a:fontRef>
        </p:style>
        <p:txBody>
          <a:bodyPr wrap="square" rtlCol="0" anchor="ctr">
            <a:spAutoFit/>
          </a:bodyPr>
          <a:lstStyle/>
          <a:p>
            <a:pPr marL="0" indent="0" algn="l">
              <a:buFont typeface="Arial" panose="020B0604020202020204" pitchFamily="34" charset="0"/>
              <a:buNone/>
            </a:pPr>
            <a:endParaRPr lang="en-US" sz="1600" dirty="0">
              <a:solidFill>
                <a:srgbClr val="000000"/>
              </a:solidFill>
              <a:ea typeface="ＭＳ Ｐゴシック"/>
              <a:cs typeface="Times New Roman"/>
            </a:endParaRPr>
          </a:p>
        </p:txBody>
      </p:sp>
      <p:sp>
        <p:nvSpPr>
          <p:cNvPr id="11" name="Rectangle 10">
            <a:extLst>
              <a:ext uri="{FF2B5EF4-FFF2-40B4-BE49-F238E27FC236}">
                <a16:creationId xmlns:a16="http://schemas.microsoft.com/office/drawing/2014/main" id="{3FDCFE27-7445-429D-BFE6-AD55014914E7}"/>
              </a:ext>
            </a:extLst>
          </p:cNvPr>
          <p:cNvSpPr/>
          <p:nvPr/>
        </p:nvSpPr>
        <p:spPr>
          <a:xfrm>
            <a:off x="457199" y="2495574"/>
            <a:ext cx="8080375" cy="449508"/>
          </a:xfrm>
          <a:prstGeom prst="rect">
            <a:avLst/>
          </a:prstGeom>
          <a:noFill/>
          <a:ln w="38100">
            <a:solidFill>
              <a:schemeClr val="accent5"/>
            </a:solidFill>
          </a:ln>
          <a:effectLst/>
        </p:spPr>
        <p:style>
          <a:lnRef idx="1">
            <a:schemeClr val="accent1"/>
          </a:lnRef>
          <a:fillRef idx="2">
            <a:schemeClr val="accent1"/>
          </a:fillRef>
          <a:effectRef idx="1">
            <a:schemeClr val="accent1"/>
          </a:effectRef>
          <a:fontRef idx="minor">
            <a:schemeClr val="dk1"/>
          </a:fontRef>
        </p:style>
        <p:txBody>
          <a:bodyPr wrap="square" rtlCol="0" anchor="ctr">
            <a:spAutoFit/>
          </a:bodyPr>
          <a:lstStyle/>
          <a:p>
            <a:pPr marL="0" indent="0" algn="l">
              <a:buFont typeface="Arial" panose="020B0604020202020204" pitchFamily="34" charset="0"/>
              <a:buNone/>
            </a:pPr>
            <a:endParaRPr lang="en-US" sz="1600" dirty="0">
              <a:solidFill>
                <a:srgbClr val="000000"/>
              </a:solidFill>
              <a:ea typeface="ＭＳ Ｐゴシック"/>
              <a:cs typeface="Times New Roman"/>
            </a:endParaRPr>
          </a:p>
        </p:txBody>
      </p:sp>
      <p:sp>
        <p:nvSpPr>
          <p:cNvPr id="12" name="Rectangle 11">
            <a:extLst>
              <a:ext uri="{FF2B5EF4-FFF2-40B4-BE49-F238E27FC236}">
                <a16:creationId xmlns:a16="http://schemas.microsoft.com/office/drawing/2014/main" id="{99365976-3128-4945-BEDA-70B77764D0F9}"/>
              </a:ext>
            </a:extLst>
          </p:cNvPr>
          <p:cNvSpPr/>
          <p:nvPr/>
        </p:nvSpPr>
        <p:spPr>
          <a:xfrm>
            <a:off x="1828799" y="5191322"/>
            <a:ext cx="3146961" cy="795646"/>
          </a:xfrm>
          <a:prstGeom prst="rect">
            <a:avLst/>
          </a:prstGeom>
          <a:noFill/>
          <a:ln w="38100">
            <a:solidFill>
              <a:schemeClr val="accent5"/>
            </a:solidFill>
          </a:ln>
          <a:effectLst/>
        </p:spPr>
        <p:style>
          <a:lnRef idx="1">
            <a:schemeClr val="accent1"/>
          </a:lnRef>
          <a:fillRef idx="2">
            <a:schemeClr val="accent1"/>
          </a:fillRef>
          <a:effectRef idx="1">
            <a:schemeClr val="accent1"/>
          </a:effectRef>
          <a:fontRef idx="minor">
            <a:schemeClr val="dk1"/>
          </a:fontRef>
        </p:style>
        <p:txBody>
          <a:bodyPr wrap="square" rtlCol="0" anchor="ctr">
            <a:spAutoFit/>
          </a:bodyPr>
          <a:lstStyle/>
          <a:p>
            <a:pPr marL="0" indent="0" algn="l">
              <a:buFont typeface="Arial" panose="020B0604020202020204" pitchFamily="34" charset="0"/>
              <a:buNone/>
            </a:pPr>
            <a:endParaRPr lang="en-US" sz="1600" dirty="0">
              <a:solidFill>
                <a:srgbClr val="000000"/>
              </a:solidFill>
              <a:ea typeface="ＭＳ Ｐゴシック"/>
              <a:cs typeface="Times New Roman"/>
            </a:endParaRPr>
          </a:p>
        </p:txBody>
      </p:sp>
      <p:sp>
        <p:nvSpPr>
          <p:cNvPr id="13" name="Rectangle 12">
            <a:extLst>
              <a:ext uri="{FF2B5EF4-FFF2-40B4-BE49-F238E27FC236}">
                <a16:creationId xmlns:a16="http://schemas.microsoft.com/office/drawing/2014/main" id="{7FC3CD11-0EE9-4710-86BF-78C5A00FB8CB}"/>
              </a:ext>
            </a:extLst>
          </p:cNvPr>
          <p:cNvSpPr/>
          <p:nvPr/>
        </p:nvSpPr>
        <p:spPr>
          <a:xfrm>
            <a:off x="457199" y="2929927"/>
            <a:ext cx="8080374" cy="389312"/>
          </a:xfrm>
          <a:prstGeom prst="rect">
            <a:avLst/>
          </a:prstGeom>
          <a:noFill/>
          <a:ln w="38100">
            <a:solidFill>
              <a:schemeClr val="accent5"/>
            </a:solidFill>
          </a:ln>
          <a:effectLst/>
        </p:spPr>
        <p:style>
          <a:lnRef idx="1">
            <a:schemeClr val="accent1"/>
          </a:lnRef>
          <a:fillRef idx="2">
            <a:schemeClr val="accent1"/>
          </a:fillRef>
          <a:effectRef idx="1">
            <a:schemeClr val="accent1"/>
          </a:effectRef>
          <a:fontRef idx="minor">
            <a:schemeClr val="dk1"/>
          </a:fontRef>
        </p:style>
        <p:txBody>
          <a:bodyPr wrap="square" rtlCol="0" anchor="ctr">
            <a:spAutoFit/>
          </a:bodyPr>
          <a:lstStyle/>
          <a:p>
            <a:pPr marL="0" indent="0" algn="l">
              <a:buFont typeface="Arial" panose="020B0604020202020204" pitchFamily="34" charset="0"/>
              <a:buNone/>
            </a:pPr>
            <a:endParaRPr lang="en-US" sz="1600" dirty="0">
              <a:solidFill>
                <a:srgbClr val="000000"/>
              </a:solidFill>
              <a:ea typeface="ＭＳ Ｐゴシック"/>
              <a:cs typeface="Times New Roman"/>
            </a:endParaRPr>
          </a:p>
        </p:txBody>
      </p:sp>
      <p:sp>
        <p:nvSpPr>
          <p:cNvPr id="14" name="Rectangle 13">
            <a:extLst>
              <a:ext uri="{FF2B5EF4-FFF2-40B4-BE49-F238E27FC236}">
                <a16:creationId xmlns:a16="http://schemas.microsoft.com/office/drawing/2014/main" id="{AC87C55C-D125-4F42-96A2-06BBF381DB7F}"/>
              </a:ext>
            </a:extLst>
          </p:cNvPr>
          <p:cNvSpPr/>
          <p:nvPr/>
        </p:nvSpPr>
        <p:spPr>
          <a:xfrm>
            <a:off x="5019139" y="5191322"/>
            <a:ext cx="3146961" cy="795646"/>
          </a:xfrm>
          <a:prstGeom prst="rect">
            <a:avLst/>
          </a:prstGeom>
          <a:noFill/>
          <a:ln w="38100">
            <a:solidFill>
              <a:schemeClr val="accent5"/>
            </a:solidFill>
          </a:ln>
          <a:effectLst/>
        </p:spPr>
        <p:style>
          <a:lnRef idx="1">
            <a:schemeClr val="accent1"/>
          </a:lnRef>
          <a:fillRef idx="2">
            <a:schemeClr val="accent1"/>
          </a:fillRef>
          <a:effectRef idx="1">
            <a:schemeClr val="accent1"/>
          </a:effectRef>
          <a:fontRef idx="minor">
            <a:schemeClr val="dk1"/>
          </a:fontRef>
        </p:style>
        <p:txBody>
          <a:bodyPr wrap="square" rtlCol="0" anchor="ctr">
            <a:spAutoFit/>
          </a:bodyPr>
          <a:lstStyle/>
          <a:p>
            <a:pPr marL="0" indent="0" algn="l">
              <a:buFont typeface="Arial" panose="020B0604020202020204" pitchFamily="34" charset="0"/>
              <a:buNone/>
            </a:pPr>
            <a:endParaRPr lang="en-US" sz="1600" dirty="0">
              <a:solidFill>
                <a:srgbClr val="000000"/>
              </a:solidFill>
              <a:ea typeface="ＭＳ Ｐゴシック"/>
              <a:cs typeface="Times New Roman"/>
            </a:endParaRPr>
          </a:p>
        </p:txBody>
      </p:sp>
      <p:sp>
        <p:nvSpPr>
          <p:cNvPr id="3" name="Slide Number Placeholder 2">
            <a:extLst>
              <a:ext uri="{FF2B5EF4-FFF2-40B4-BE49-F238E27FC236}">
                <a16:creationId xmlns:a16="http://schemas.microsoft.com/office/drawing/2014/main" id="{B6B1B7B0-E9E6-5BD7-D98A-7F8B354A495A}"/>
              </a:ext>
            </a:extLst>
          </p:cNvPr>
          <p:cNvSpPr>
            <a:spLocks noGrp="1"/>
          </p:cNvSpPr>
          <p:nvPr>
            <p:ph type="sldNum" sz="quarter" idx="11"/>
          </p:nvPr>
        </p:nvSpPr>
        <p:spPr/>
        <p:txBody>
          <a:bodyPr/>
          <a:lstStyle/>
          <a:p>
            <a:fld id="{E395F277-E3C6-495A-A5E8-9472A8BC9871}" type="slidenum">
              <a:rPr lang="en-US" smtClean="0"/>
              <a:t>11</a:t>
            </a:fld>
            <a:endParaRPr lang="en-US"/>
          </a:p>
        </p:txBody>
      </p:sp>
      <p:sp>
        <p:nvSpPr>
          <p:cNvPr id="15" name="Rectangle 14">
            <a:extLst>
              <a:ext uri="{FF2B5EF4-FFF2-40B4-BE49-F238E27FC236}">
                <a16:creationId xmlns:a16="http://schemas.microsoft.com/office/drawing/2014/main" id="{35DFE7F8-C55C-C3BD-AB4B-7ECB8A2F13A4}"/>
              </a:ext>
            </a:extLst>
          </p:cNvPr>
          <p:cNvSpPr/>
          <p:nvPr/>
        </p:nvSpPr>
        <p:spPr>
          <a:xfrm>
            <a:off x="3357460" y="6477493"/>
            <a:ext cx="2429080" cy="246221"/>
          </a:xfrm>
          <a:prstGeom prst="rect">
            <a:avLst/>
          </a:prstGeom>
        </p:spPr>
        <p:txBody>
          <a:bodyPr wrap="square" lIns="91440" tIns="45720" rIns="91440" bIns="45720" anchor="t">
            <a:spAutoFit/>
          </a:bodyPr>
          <a:lstStyle/>
          <a:p>
            <a:pPr algn="ctr"/>
            <a:r>
              <a:rPr lang="en-US" sz="1000" dirty="0">
                <a:solidFill>
                  <a:srgbClr val="222222"/>
                </a:solidFill>
                <a:latin typeface="Times New Roman"/>
                <a:cs typeface="Times"/>
              </a:rPr>
              <a:t>Al-</a:t>
            </a:r>
            <a:r>
              <a:rPr lang="en-US" sz="1000" dirty="0" err="1">
                <a:solidFill>
                  <a:srgbClr val="222222"/>
                </a:solidFill>
                <a:latin typeface="Times New Roman"/>
                <a:cs typeface="Times"/>
              </a:rPr>
              <a:t>Douri</a:t>
            </a:r>
            <a:r>
              <a:rPr lang="en-US" sz="1000" dirty="0">
                <a:solidFill>
                  <a:srgbClr val="222222"/>
                </a:solidFill>
                <a:latin typeface="Times New Roman"/>
                <a:cs typeface="Times"/>
              </a:rPr>
              <a:t>, Levine &amp; Groth 2022</a:t>
            </a:r>
            <a:endParaRPr lang="en-US" sz="1000" dirty="0">
              <a:latin typeface="Times New Roman"/>
              <a:cs typeface="Times"/>
            </a:endParaRPr>
          </a:p>
        </p:txBody>
      </p:sp>
    </p:spTree>
    <p:extLst>
      <p:ext uri="{BB962C8B-B14F-4D97-AF65-F5344CB8AC3E}">
        <p14:creationId xmlns:p14="http://schemas.microsoft.com/office/powerpoint/2010/main" val="639597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1" nodeType="clickEffect">
                                  <p:stCondLst>
                                    <p:cond delay="0"/>
                                  </p:stCondLst>
                                  <p:childTnLst>
                                    <p:set>
                                      <p:cBhvr>
                                        <p:cTn id="14" dur="1" fill="hold">
                                          <p:stCondLst>
                                            <p:cond delay="0"/>
                                          </p:stCondLst>
                                        </p:cTn>
                                        <p:tgtEl>
                                          <p:spTgt spid="8"/>
                                        </p:tgtEl>
                                        <p:attrNameLst>
                                          <p:attrName>style.visibility</p:attrName>
                                        </p:attrNameLst>
                                      </p:cBhvr>
                                      <p:to>
                                        <p:strVal val="hidden"/>
                                      </p:to>
                                    </p:set>
                                  </p:childTnLst>
                                </p:cTn>
                              </p:par>
                              <p:par>
                                <p:cTn id="15" presetID="1" presetClass="exit" presetSubtype="0" fill="hold" grpId="1" nodeType="withEffect">
                                  <p:stCondLst>
                                    <p:cond delay="0"/>
                                  </p:stCondLst>
                                  <p:childTnLst>
                                    <p:set>
                                      <p:cBhvr>
                                        <p:cTn id="16" dur="1" fill="hold">
                                          <p:stCondLst>
                                            <p:cond delay="0"/>
                                          </p:stCondLst>
                                        </p:cTn>
                                        <p:tgtEl>
                                          <p:spTgt spid="10"/>
                                        </p:tgtEl>
                                        <p:attrNameLst>
                                          <p:attrName>style.visibility</p:attrName>
                                        </p:attrNameLst>
                                      </p:cBhvr>
                                      <p:to>
                                        <p:strVal val="hidden"/>
                                      </p:to>
                                    </p:set>
                                  </p:childTnLst>
                                </p:cTn>
                              </p:par>
                              <p:par>
                                <p:cTn id="17" presetID="1" presetClass="exit" presetSubtype="0" fill="hold" grpId="1" nodeType="withEffect">
                                  <p:stCondLst>
                                    <p:cond delay="0"/>
                                  </p:stCondLst>
                                  <p:childTnLst>
                                    <p:set>
                                      <p:cBhvr>
                                        <p:cTn id="18" dur="1" fill="hold">
                                          <p:stCondLst>
                                            <p:cond delay="0"/>
                                          </p:stCondLst>
                                        </p:cTn>
                                        <p:tgtEl>
                                          <p:spTgt spid="9"/>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grpId="1" nodeType="clickEffect">
                                  <p:stCondLst>
                                    <p:cond delay="0"/>
                                  </p:stCondLst>
                                  <p:childTnLst>
                                    <p:set>
                                      <p:cBhvr>
                                        <p:cTn id="28" dur="1" fill="hold">
                                          <p:stCondLst>
                                            <p:cond delay="0"/>
                                          </p:stCondLst>
                                        </p:cTn>
                                        <p:tgtEl>
                                          <p:spTgt spid="11"/>
                                        </p:tgtEl>
                                        <p:attrNameLst>
                                          <p:attrName>style.visibility</p:attrName>
                                        </p:attrNameLst>
                                      </p:cBhvr>
                                      <p:to>
                                        <p:strVal val="hidden"/>
                                      </p:to>
                                    </p:set>
                                  </p:childTnLst>
                                </p:cTn>
                              </p:par>
                              <p:par>
                                <p:cTn id="29" presetID="1" presetClass="exit" presetSubtype="0" fill="hold" grpId="1" nodeType="withEffect">
                                  <p:stCondLst>
                                    <p:cond delay="0"/>
                                  </p:stCondLst>
                                  <p:childTnLst>
                                    <p:set>
                                      <p:cBhvr>
                                        <p:cTn id="30" dur="1" fill="hold">
                                          <p:stCondLst>
                                            <p:cond delay="0"/>
                                          </p:stCondLst>
                                        </p:cTn>
                                        <p:tgtEl>
                                          <p:spTgt spid="12"/>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4"/>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xit" presetSubtype="0" fill="hold" grpId="1" nodeType="clickEffect">
                                  <p:stCondLst>
                                    <p:cond delay="0"/>
                                  </p:stCondLst>
                                  <p:childTnLst>
                                    <p:set>
                                      <p:cBhvr>
                                        <p:cTn id="40" dur="1" fill="hold">
                                          <p:stCondLst>
                                            <p:cond delay="0"/>
                                          </p:stCondLst>
                                        </p:cTn>
                                        <p:tgtEl>
                                          <p:spTgt spid="13"/>
                                        </p:tgtEl>
                                        <p:attrNameLst>
                                          <p:attrName>style.visibility</p:attrName>
                                        </p:attrNameLst>
                                      </p:cBhvr>
                                      <p:to>
                                        <p:strVal val="hidden"/>
                                      </p:to>
                                    </p:set>
                                  </p:childTnLst>
                                </p:cTn>
                              </p:par>
                              <p:par>
                                <p:cTn id="41" presetID="1" presetClass="exit" presetSubtype="0" fill="hold" grpId="1" nodeType="withEffect">
                                  <p:stCondLst>
                                    <p:cond delay="0"/>
                                  </p:stCondLst>
                                  <p:childTnLst>
                                    <p:set>
                                      <p:cBhvr>
                                        <p:cTn id="42" dur="1" fill="hold">
                                          <p:stCondLst>
                                            <p:cond delay="0"/>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9" grpId="0" animBg="1"/>
      <p:bldP spid="9" grpId="1" animBg="1"/>
      <p:bldP spid="10" grpId="0" animBg="1"/>
      <p:bldP spid="10" grpId="1" animBg="1"/>
      <p:bldP spid="11" grpId="0" animBg="1"/>
      <p:bldP spid="11" grpId="1" animBg="1"/>
      <p:bldP spid="12" grpId="0" animBg="1"/>
      <p:bldP spid="12" grpId="1" animBg="1"/>
      <p:bldP spid="13" grpId="0" animBg="1"/>
      <p:bldP spid="13" grpId="1" animBg="1"/>
      <p:bldP spid="14" grpId="0" animBg="1"/>
      <p:bldP spid="14"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2501E1-CD36-4A12-9033-E0490A30ED84}"/>
              </a:ext>
            </a:extLst>
          </p:cNvPr>
          <p:cNvSpPr>
            <a:spLocks noGrp="1"/>
          </p:cNvSpPr>
          <p:nvPr>
            <p:ph type="title"/>
          </p:nvPr>
        </p:nvSpPr>
        <p:spPr/>
        <p:txBody>
          <a:bodyPr/>
          <a:lstStyle/>
          <a:p>
            <a:r>
              <a:rPr lang="en-US" dirty="0"/>
              <a:t>Results: Development of FTs</a:t>
            </a:r>
          </a:p>
        </p:txBody>
      </p:sp>
      <p:pic>
        <p:nvPicPr>
          <p:cNvPr id="5" name="Picture 4" descr="Timeline&#10;&#10;Description automatically generated">
            <a:extLst>
              <a:ext uri="{FF2B5EF4-FFF2-40B4-BE49-F238E27FC236}">
                <a16:creationId xmlns:a16="http://schemas.microsoft.com/office/drawing/2014/main" id="{EFA63D6B-8814-4426-9DF8-AE85F46C1D75}"/>
              </a:ext>
            </a:extLst>
          </p:cNvPr>
          <p:cNvPicPr>
            <a:picLocks noChangeAspect="1"/>
          </p:cNvPicPr>
          <p:nvPr/>
        </p:nvPicPr>
        <p:blipFill rotWithShape="1">
          <a:blip r:embed="rId3" cstate="hqprint">
            <a:duotone>
              <a:schemeClr val="bg2">
                <a:shade val="45000"/>
                <a:satMod val="135000"/>
              </a:schemeClr>
              <a:prstClr val="white"/>
            </a:duotone>
            <a:extLst>
              <a:ext uri="{28A0092B-C50C-407E-A947-70E740481C1C}">
                <a14:useLocalDpi xmlns:a14="http://schemas.microsoft.com/office/drawing/2010/main" val="0"/>
              </a:ext>
            </a:extLst>
          </a:blip>
          <a:srcRect b="67165"/>
          <a:stretch/>
        </p:blipFill>
        <p:spPr bwMode="auto">
          <a:xfrm>
            <a:off x="519964" y="843150"/>
            <a:ext cx="8299154" cy="1567544"/>
          </a:xfrm>
          <a:prstGeom prst="rect">
            <a:avLst/>
          </a:prstGeom>
          <a:noFill/>
          <a:ln>
            <a:noFill/>
          </a:ln>
        </p:spPr>
      </p:pic>
      <p:pic>
        <p:nvPicPr>
          <p:cNvPr id="6" name="Picture 5" descr="Timeline&#10;&#10;Description automatically generated">
            <a:extLst>
              <a:ext uri="{FF2B5EF4-FFF2-40B4-BE49-F238E27FC236}">
                <a16:creationId xmlns:a16="http://schemas.microsoft.com/office/drawing/2014/main" id="{996EF35D-7337-4422-8D1D-73F54827DE07}"/>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t="31026"/>
          <a:stretch/>
        </p:blipFill>
        <p:spPr bwMode="auto">
          <a:xfrm>
            <a:off x="519964" y="2410694"/>
            <a:ext cx="8299153" cy="3292844"/>
          </a:xfrm>
          <a:prstGeom prst="rect">
            <a:avLst/>
          </a:prstGeom>
          <a:noFill/>
          <a:ln>
            <a:noFill/>
          </a:ln>
        </p:spPr>
      </p:pic>
      <p:sp>
        <p:nvSpPr>
          <p:cNvPr id="9" name="Arrow: Down 8">
            <a:extLst>
              <a:ext uri="{FF2B5EF4-FFF2-40B4-BE49-F238E27FC236}">
                <a16:creationId xmlns:a16="http://schemas.microsoft.com/office/drawing/2014/main" id="{3225A48A-0BCE-45D9-8A9C-398AAAC383AE}"/>
              </a:ext>
            </a:extLst>
          </p:cNvPr>
          <p:cNvSpPr/>
          <p:nvPr/>
        </p:nvSpPr>
        <p:spPr>
          <a:xfrm rot="1223308">
            <a:off x="2356571" y="2134938"/>
            <a:ext cx="320634" cy="356261"/>
          </a:xfrm>
          <a:prstGeom prst="downArrow">
            <a:avLst/>
          </a:prstGeom>
          <a:solidFill>
            <a:schemeClr val="accent1"/>
          </a:solidFill>
          <a:ln>
            <a:solidFill>
              <a:schemeClr val="accent1">
                <a:lumMod val="25000"/>
              </a:schemeClr>
            </a:solidFill>
          </a:ln>
          <a:effectLst/>
        </p:spPr>
        <p:style>
          <a:lnRef idx="1">
            <a:schemeClr val="accent1"/>
          </a:lnRef>
          <a:fillRef idx="2">
            <a:schemeClr val="accent1"/>
          </a:fillRef>
          <a:effectRef idx="1">
            <a:schemeClr val="accent1"/>
          </a:effectRef>
          <a:fontRef idx="minor">
            <a:schemeClr val="dk1"/>
          </a:fontRef>
        </p:style>
        <p:txBody>
          <a:bodyPr wrap="square" rtlCol="0" anchor="ctr">
            <a:spAutoFit/>
          </a:bodyPr>
          <a:lstStyle/>
          <a:p>
            <a:pPr marL="0" indent="0" algn="l">
              <a:buFont typeface="Arial" panose="020B0604020202020204" pitchFamily="34" charset="0"/>
              <a:buNone/>
            </a:pPr>
            <a:endParaRPr lang="en-US" sz="1600" dirty="0">
              <a:solidFill>
                <a:srgbClr val="000000"/>
              </a:solidFill>
              <a:ea typeface="ＭＳ Ｐゴシック"/>
              <a:cs typeface="Times New Roman"/>
            </a:endParaRPr>
          </a:p>
        </p:txBody>
      </p:sp>
      <p:sp>
        <p:nvSpPr>
          <p:cNvPr id="10" name="Arrow: Down 9">
            <a:extLst>
              <a:ext uri="{FF2B5EF4-FFF2-40B4-BE49-F238E27FC236}">
                <a16:creationId xmlns:a16="http://schemas.microsoft.com/office/drawing/2014/main" id="{0C0E0E7B-1F85-4196-8BA7-020484A1EDC3}"/>
              </a:ext>
            </a:extLst>
          </p:cNvPr>
          <p:cNvSpPr/>
          <p:nvPr/>
        </p:nvSpPr>
        <p:spPr>
          <a:xfrm rot="20825968">
            <a:off x="5857813" y="2134937"/>
            <a:ext cx="320634" cy="356261"/>
          </a:xfrm>
          <a:prstGeom prst="downArrow">
            <a:avLst/>
          </a:prstGeom>
          <a:solidFill>
            <a:schemeClr val="accent1"/>
          </a:solidFill>
          <a:ln>
            <a:solidFill>
              <a:schemeClr val="accent1">
                <a:lumMod val="25000"/>
              </a:schemeClr>
            </a:solidFill>
          </a:ln>
          <a:effectLst/>
        </p:spPr>
        <p:style>
          <a:lnRef idx="1">
            <a:schemeClr val="accent1"/>
          </a:lnRef>
          <a:fillRef idx="2">
            <a:schemeClr val="accent1"/>
          </a:fillRef>
          <a:effectRef idx="1">
            <a:schemeClr val="accent1"/>
          </a:effectRef>
          <a:fontRef idx="minor">
            <a:schemeClr val="dk1"/>
          </a:fontRef>
        </p:style>
        <p:txBody>
          <a:bodyPr wrap="square" rtlCol="0" anchor="ctr">
            <a:spAutoFit/>
          </a:bodyPr>
          <a:lstStyle/>
          <a:p>
            <a:pPr marL="0" indent="0" algn="l">
              <a:buFont typeface="Arial" panose="020B0604020202020204" pitchFamily="34" charset="0"/>
              <a:buNone/>
            </a:pPr>
            <a:endParaRPr lang="en-US" sz="1600" dirty="0">
              <a:solidFill>
                <a:srgbClr val="000000"/>
              </a:solidFill>
              <a:ea typeface="ＭＳ Ｐゴシック"/>
              <a:cs typeface="Times New Roman"/>
            </a:endParaRPr>
          </a:p>
        </p:txBody>
      </p:sp>
      <p:sp>
        <p:nvSpPr>
          <p:cNvPr id="11" name="TextBox 10">
            <a:extLst>
              <a:ext uri="{FF2B5EF4-FFF2-40B4-BE49-F238E27FC236}">
                <a16:creationId xmlns:a16="http://schemas.microsoft.com/office/drawing/2014/main" id="{ABE060A7-23D6-4E79-8350-66DC672C3059}"/>
              </a:ext>
            </a:extLst>
          </p:cNvPr>
          <p:cNvSpPr txBox="1"/>
          <p:nvPr/>
        </p:nvSpPr>
        <p:spPr>
          <a:xfrm>
            <a:off x="324883" y="3603480"/>
            <a:ext cx="672644" cy="369332"/>
          </a:xfrm>
          <a:prstGeom prst="rect">
            <a:avLst/>
          </a:prstGeom>
          <a:solidFill>
            <a:srgbClr val="FF0000"/>
          </a:solidFill>
        </p:spPr>
        <p:txBody>
          <a:bodyPr wrap="square" rtlCol="0">
            <a:spAutoFit/>
          </a:bodyPr>
          <a:lstStyle/>
          <a:p>
            <a:r>
              <a:rPr lang="en-US" dirty="0"/>
              <a:t>HFE</a:t>
            </a:r>
          </a:p>
        </p:txBody>
      </p:sp>
      <p:sp>
        <p:nvSpPr>
          <p:cNvPr id="12" name="TextBox 11">
            <a:extLst>
              <a:ext uri="{FF2B5EF4-FFF2-40B4-BE49-F238E27FC236}">
                <a16:creationId xmlns:a16="http://schemas.microsoft.com/office/drawing/2014/main" id="{CB3D3421-3C0B-42BF-AFB2-4DC585AEF8BE}"/>
              </a:ext>
            </a:extLst>
          </p:cNvPr>
          <p:cNvSpPr txBox="1"/>
          <p:nvPr/>
        </p:nvSpPr>
        <p:spPr>
          <a:xfrm>
            <a:off x="324883" y="4679986"/>
            <a:ext cx="672644" cy="369332"/>
          </a:xfrm>
          <a:prstGeom prst="rect">
            <a:avLst/>
          </a:prstGeom>
          <a:solidFill>
            <a:schemeClr val="accent5">
              <a:lumMod val="20000"/>
              <a:lumOff val="80000"/>
            </a:schemeClr>
          </a:solidFill>
        </p:spPr>
        <p:txBody>
          <a:bodyPr wrap="square" rtlCol="0">
            <a:spAutoFit/>
          </a:bodyPr>
          <a:lstStyle/>
          <a:p>
            <a:r>
              <a:rPr lang="en-US" dirty="0"/>
              <a:t>CFM</a:t>
            </a:r>
          </a:p>
        </p:txBody>
      </p:sp>
      <p:sp>
        <p:nvSpPr>
          <p:cNvPr id="3" name="Slide Number Placeholder 2">
            <a:extLst>
              <a:ext uri="{FF2B5EF4-FFF2-40B4-BE49-F238E27FC236}">
                <a16:creationId xmlns:a16="http://schemas.microsoft.com/office/drawing/2014/main" id="{76C1076D-088C-E946-32DE-C7A079437C93}"/>
              </a:ext>
            </a:extLst>
          </p:cNvPr>
          <p:cNvSpPr>
            <a:spLocks noGrp="1"/>
          </p:cNvSpPr>
          <p:nvPr>
            <p:ph type="sldNum" sz="quarter" idx="11"/>
          </p:nvPr>
        </p:nvSpPr>
        <p:spPr/>
        <p:txBody>
          <a:bodyPr/>
          <a:lstStyle/>
          <a:p>
            <a:fld id="{E395F277-E3C6-495A-A5E8-9472A8BC9871}" type="slidenum">
              <a:rPr lang="en-US" smtClean="0"/>
              <a:t>12</a:t>
            </a:fld>
            <a:endParaRPr lang="en-US"/>
          </a:p>
        </p:txBody>
      </p:sp>
      <p:sp>
        <p:nvSpPr>
          <p:cNvPr id="13" name="Rectangle 12">
            <a:extLst>
              <a:ext uri="{FF2B5EF4-FFF2-40B4-BE49-F238E27FC236}">
                <a16:creationId xmlns:a16="http://schemas.microsoft.com/office/drawing/2014/main" id="{F8E5B6EA-7BAE-98B0-2EB8-FBBD0548D996}"/>
              </a:ext>
            </a:extLst>
          </p:cNvPr>
          <p:cNvSpPr/>
          <p:nvPr/>
        </p:nvSpPr>
        <p:spPr>
          <a:xfrm>
            <a:off x="3357460" y="6477493"/>
            <a:ext cx="2429080" cy="246221"/>
          </a:xfrm>
          <a:prstGeom prst="rect">
            <a:avLst/>
          </a:prstGeom>
        </p:spPr>
        <p:txBody>
          <a:bodyPr wrap="square" lIns="91440" tIns="45720" rIns="91440" bIns="45720" anchor="t">
            <a:spAutoFit/>
          </a:bodyPr>
          <a:lstStyle/>
          <a:p>
            <a:pPr algn="ctr"/>
            <a:r>
              <a:rPr lang="en-US" sz="1000" dirty="0">
                <a:solidFill>
                  <a:srgbClr val="222222"/>
                </a:solidFill>
                <a:latin typeface="Times New Roman"/>
                <a:cs typeface="Times"/>
              </a:rPr>
              <a:t>Al-</a:t>
            </a:r>
            <a:r>
              <a:rPr lang="en-US" sz="1000" dirty="0" err="1">
                <a:solidFill>
                  <a:srgbClr val="222222"/>
                </a:solidFill>
                <a:latin typeface="Times New Roman"/>
                <a:cs typeface="Times"/>
              </a:rPr>
              <a:t>Douri</a:t>
            </a:r>
            <a:r>
              <a:rPr lang="en-US" sz="1000" dirty="0">
                <a:solidFill>
                  <a:srgbClr val="222222"/>
                </a:solidFill>
                <a:latin typeface="Times New Roman"/>
                <a:cs typeface="Times"/>
              </a:rPr>
              <a:t>, Levine &amp; Groth 2022</a:t>
            </a:r>
            <a:endParaRPr lang="en-US" sz="1000" dirty="0">
              <a:latin typeface="Times New Roman"/>
              <a:cs typeface="Times"/>
            </a:endParaRPr>
          </a:p>
        </p:txBody>
      </p:sp>
    </p:spTree>
    <p:extLst>
      <p:ext uri="{BB962C8B-B14F-4D97-AF65-F5344CB8AC3E}">
        <p14:creationId xmlns:p14="http://schemas.microsoft.com/office/powerpoint/2010/main" val="33506472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2501E1-CD36-4A12-9033-E0490A30ED84}"/>
              </a:ext>
            </a:extLst>
          </p:cNvPr>
          <p:cNvSpPr>
            <a:spLocks noGrp="1"/>
          </p:cNvSpPr>
          <p:nvPr>
            <p:ph type="title"/>
          </p:nvPr>
        </p:nvSpPr>
        <p:spPr>
          <a:xfrm>
            <a:off x="457200" y="41567"/>
            <a:ext cx="7708900" cy="991675"/>
          </a:xfrm>
        </p:spPr>
        <p:txBody>
          <a:bodyPr/>
          <a:lstStyle/>
          <a:p>
            <a:r>
              <a:rPr lang="en-US" dirty="0"/>
              <a:t>Results: Phase &amp; CFM Occurrences</a:t>
            </a:r>
          </a:p>
        </p:txBody>
      </p:sp>
      <p:graphicFrame>
        <p:nvGraphicFramePr>
          <p:cNvPr id="7" name="Content Placeholder 3">
            <a:extLst>
              <a:ext uri="{FF2B5EF4-FFF2-40B4-BE49-F238E27FC236}">
                <a16:creationId xmlns:a16="http://schemas.microsoft.com/office/drawing/2014/main" id="{9DE4B78F-40FE-4003-A194-CDC9D71D0237}"/>
              </a:ext>
            </a:extLst>
          </p:cNvPr>
          <p:cNvGraphicFramePr>
            <a:graphicFrameLocks/>
          </p:cNvGraphicFramePr>
          <p:nvPr>
            <p:extLst>
              <p:ext uri="{D42A27DB-BD31-4B8C-83A1-F6EECF244321}">
                <p14:modId xmlns:p14="http://schemas.microsoft.com/office/powerpoint/2010/main" val="680073787"/>
              </p:ext>
            </p:extLst>
          </p:nvPr>
        </p:nvGraphicFramePr>
        <p:xfrm>
          <a:off x="1082457" y="4403234"/>
          <a:ext cx="6979086" cy="1890942"/>
        </p:xfrm>
        <a:graphic>
          <a:graphicData uri="http://schemas.openxmlformats.org/drawingml/2006/table">
            <a:tbl>
              <a:tblPr firstRow="1" firstCol="1" bandRow="1">
                <a:tableStyleId>{1FECB4D8-DB02-4DC6-A0A2-4F2EBAE1DC90}</a:tableStyleId>
              </a:tblPr>
              <a:tblGrid>
                <a:gridCol w="357643">
                  <a:extLst>
                    <a:ext uri="{9D8B030D-6E8A-4147-A177-3AD203B41FA5}">
                      <a16:colId xmlns:a16="http://schemas.microsoft.com/office/drawing/2014/main" val="2670031426"/>
                    </a:ext>
                  </a:extLst>
                </a:gridCol>
                <a:gridCol w="2063625">
                  <a:extLst>
                    <a:ext uri="{9D8B030D-6E8A-4147-A177-3AD203B41FA5}">
                      <a16:colId xmlns:a16="http://schemas.microsoft.com/office/drawing/2014/main" val="3427573223"/>
                    </a:ext>
                  </a:extLst>
                </a:gridCol>
                <a:gridCol w="376262">
                  <a:extLst>
                    <a:ext uri="{9D8B030D-6E8A-4147-A177-3AD203B41FA5}">
                      <a16:colId xmlns:a16="http://schemas.microsoft.com/office/drawing/2014/main" val="545351980"/>
                    </a:ext>
                  </a:extLst>
                </a:gridCol>
                <a:gridCol w="1785113">
                  <a:extLst>
                    <a:ext uri="{9D8B030D-6E8A-4147-A177-3AD203B41FA5}">
                      <a16:colId xmlns:a16="http://schemas.microsoft.com/office/drawing/2014/main" val="1248176839"/>
                    </a:ext>
                  </a:extLst>
                </a:gridCol>
                <a:gridCol w="360747">
                  <a:extLst>
                    <a:ext uri="{9D8B030D-6E8A-4147-A177-3AD203B41FA5}">
                      <a16:colId xmlns:a16="http://schemas.microsoft.com/office/drawing/2014/main" val="4219362586"/>
                    </a:ext>
                  </a:extLst>
                </a:gridCol>
                <a:gridCol w="2035696">
                  <a:extLst>
                    <a:ext uri="{9D8B030D-6E8A-4147-A177-3AD203B41FA5}">
                      <a16:colId xmlns:a16="http://schemas.microsoft.com/office/drawing/2014/main" val="1642978967"/>
                    </a:ext>
                  </a:extLst>
                </a:gridCol>
              </a:tblGrid>
              <a:tr h="330823">
                <a:tc>
                  <a:txBody>
                    <a:bodyPr/>
                    <a:lstStyle/>
                    <a:p>
                      <a:pPr marL="0" marR="0">
                        <a:spcBef>
                          <a:spcPts val="0"/>
                        </a:spcBef>
                        <a:spcAft>
                          <a:spcPts val="0"/>
                        </a:spcAft>
                      </a:pPr>
                      <a:r>
                        <a:rPr lang="en-US" sz="1100">
                          <a:effectLst/>
                        </a:rPr>
                        <a:t>ID</a:t>
                      </a:r>
                      <a:endParaRPr lang="en-US" sz="1600" b="1">
                        <a:solidFill>
                          <a:schemeClr val="tx1"/>
                        </a:solidFill>
                        <a:effectLst/>
                        <a:latin typeface="Times New Roman" panose="02020603050405020304" pitchFamily="18" charset="0"/>
                        <a:ea typeface="PMingLiU" panose="02020500000000000000" pitchFamily="18" charset="-120"/>
                      </a:endParaRPr>
                    </a:p>
                  </a:txBody>
                  <a:tcPr marL="68580" marR="68580" marT="0" marB="0"/>
                </a:tc>
                <a:tc>
                  <a:txBody>
                    <a:bodyPr/>
                    <a:lstStyle/>
                    <a:p>
                      <a:pPr marL="0" marR="0">
                        <a:spcBef>
                          <a:spcPts val="0"/>
                        </a:spcBef>
                        <a:spcAft>
                          <a:spcPts val="0"/>
                        </a:spcAft>
                      </a:pPr>
                      <a:r>
                        <a:rPr lang="en-US" sz="1100" dirty="0">
                          <a:effectLst/>
                        </a:rPr>
                        <a:t>Crew Failure Modes in “I” phase</a:t>
                      </a:r>
                      <a:endParaRPr lang="en-US" sz="1600" b="1" dirty="0">
                        <a:solidFill>
                          <a:schemeClr val="tx1"/>
                        </a:solidFill>
                        <a:effectLst/>
                        <a:latin typeface="Times New Roman" panose="02020603050405020304" pitchFamily="18" charset="0"/>
                        <a:ea typeface="PMingLiU" panose="02020500000000000000" pitchFamily="18" charset="-120"/>
                      </a:endParaRPr>
                    </a:p>
                  </a:txBody>
                  <a:tcPr marL="68580" marR="68580" marT="0" marB="0"/>
                </a:tc>
                <a:tc>
                  <a:txBody>
                    <a:bodyPr/>
                    <a:lstStyle/>
                    <a:p>
                      <a:pPr marL="0" marR="0">
                        <a:spcBef>
                          <a:spcPts val="0"/>
                        </a:spcBef>
                        <a:spcAft>
                          <a:spcPts val="0"/>
                        </a:spcAft>
                      </a:pPr>
                      <a:r>
                        <a:rPr lang="en-US" sz="1100">
                          <a:effectLst/>
                        </a:rPr>
                        <a:t>ID</a:t>
                      </a:r>
                      <a:endParaRPr lang="en-US" sz="1600" b="1">
                        <a:solidFill>
                          <a:schemeClr val="tx1"/>
                        </a:solidFill>
                        <a:effectLst/>
                        <a:latin typeface="Times New Roman" panose="02020603050405020304" pitchFamily="18" charset="0"/>
                        <a:ea typeface="PMingLiU" panose="02020500000000000000" pitchFamily="18" charset="-120"/>
                      </a:endParaRPr>
                    </a:p>
                  </a:txBody>
                  <a:tcPr marL="68580" marR="68580" marT="0" marB="0"/>
                </a:tc>
                <a:tc>
                  <a:txBody>
                    <a:bodyPr/>
                    <a:lstStyle/>
                    <a:p>
                      <a:pPr marL="0" marR="0">
                        <a:spcBef>
                          <a:spcPts val="0"/>
                        </a:spcBef>
                        <a:spcAft>
                          <a:spcPts val="0"/>
                        </a:spcAft>
                      </a:pPr>
                      <a:r>
                        <a:rPr lang="en-US" sz="1100" dirty="0">
                          <a:effectLst/>
                        </a:rPr>
                        <a:t>Crew Failure Modes in “D” phase</a:t>
                      </a:r>
                      <a:endParaRPr lang="en-US" sz="1600" b="1" dirty="0">
                        <a:solidFill>
                          <a:schemeClr val="tx1"/>
                        </a:solidFill>
                        <a:effectLst/>
                        <a:latin typeface="Times New Roman" panose="02020603050405020304" pitchFamily="18" charset="0"/>
                        <a:ea typeface="PMingLiU" panose="02020500000000000000" pitchFamily="18" charset="-120"/>
                      </a:endParaRPr>
                    </a:p>
                  </a:txBody>
                  <a:tcPr marL="68580" marR="68580" marT="0" marB="0"/>
                </a:tc>
                <a:tc>
                  <a:txBody>
                    <a:bodyPr/>
                    <a:lstStyle/>
                    <a:p>
                      <a:pPr marL="0" marR="0">
                        <a:spcBef>
                          <a:spcPts val="0"/>
                        </a:spcBef>
                        <a:spcAft>
                          <a:spcPts val="0"/>
                        </a:spcAft>
                      </a:pPr>
                      <a:r>
                        <a:rPr lang="en-US" sz="1100" dirty="0">
                          <a:effectLst/>
                        </a:rPr>
                        <a:t>ID</a:t>
                      </a:r>
                      <a:endParaRPr lang="en-US" sz="1600" b="1" dirty="0">
                        <a:solidFill>
                          <a:schemeClr val="tx1"/>
                        </a:solidFill>
                        <a:effectLst/>
                        <a:latin typeface="Times New Roman" panose="02020603050405020304" pitchFamily="18" charset="0"/>
                        <a:ea typeface="PMingLiU" panose="02020500000000000000" pitchFamily="18" charset="-120"/>
                      </a:endParaRPr>
                    </a:p>
                  </a:txBody>
                  <a:tcPr marL="68580" marR="68580" marT="0" marB="0"/>
                </a:tc>
                <a:tc>
                  <a:txBody>
                    <a:bodyPr/>
                    <a:lstStyle/>
                    <a:p>
                      <a:pPr marL="0" marR="0">
                        <a:spcBef>
                          <a:spcPts val="0"/>
                        </a:spcBef>
                        <a:spcAft>
                          <a:spcPts val="0"/>
                        </a:spcAft>
                      </a:pPr>
                      <a:r>
                        <a:rPr lang="en-US" sz="1100" dirty="0">
                          <a:effectLst/>
                        </a:rPr>
                        <a:t>Crew Failure Modes in “A” phase</a:t>
                      </a:r>
                      <a:endParaRPr lang="en-US" sz="1600" b="1" dirty="0">
                        <a:solidFill>
                          <a:schemeClr val="tx1"/>
                        </a:solidFill>
                        <a:effectLst/>
                        <a:latin typeface="Times New Roman" panose="02020603050405020304" pitchFamily="18" charset="0"/>
                        <a:ea typeface="PMingLiU" panose="02020500000000000000" pitchFamily="18" charset="-120"/>
                      </a:endParaRPr>
                    </a:p>
                  </a:txBody>
                  <a:tcPr marL="68580" marR="68580" marT="0" marB="0"/>
                </a:tc>
                <a:extLst>
                  <a:ext uri="{0D108BD9-81ED-4DB2-BD59-A6C34878D82A}">
                    <a16:rowId xmlns:a16="http://schemas.microsoft.com/office/drawing/2014/main" val="3198132680"/>
                  </a:ext>
                </a:extLst>
              </a:tr>
              <a:tr h="286868">
                <a:tc>
                  <a:txBody>
                    <a:bodyPr/>
                    <a:lstStyle/>
                    <a:p>
                      <a:pPr marL="0" marR="0">
                        <a:spcBef>
                          <a:spcPts val="0"/>
                        </a:spcBef>
                        <a:spcAft>
                          <a:spcPts val="0"/>
                        </a:spcAft>
                      </a:pPr>
                      <a:r>
                        <a:rPr lang="en-US" sz="1100" dirty="0">
                          <a:effectLst/>
                        </a:rPr>
                        <a:t>I2</a:t>
                      </a:r>
                      <a:endParaRPr lang="en-US" sz="1600" b="1" dirty="0">
                        <a:solidFill>
                          <a:schemeClr val="tx1"/>
                        </a:solidFill>
                        <a:effectLst/>
                        <a:latin typeface="Times New Roman" panose="02020603050405020304" pitchFamily="18" charset="0"/>
                        <a:ea typeface="PMingLiU" panose="02020500000000000000" pitchFamily="18" charset="-120"/>
                      </a:endParaRPr>
                    </a:p>
                  </a:txBody>
                  <a:tcPr marL="68580" marR="68580" marT="0" marB="0"/>
                </a:tc>
                <a:tc>
                  <a:txBody>
                    <a:bodyPr/>
                    <a:lstStyle/>
                    <a:p>
                      <a:pPr marL="0" marR="0">
                        <a:spcBef>
                          <a:spcPts val="0"/>
                        </a:spcBef>
                        <a:spcAft>
                          <a:spcPts val="0"/>
                        </a:spcAft>
                      </a:pPr>
                      <a:r>
                        <a:rPr lang="en-US" sz="1100" dirty="0">
                          <a:effectLst/>
                        </a:rPr>
                        <a:t>Data not obtained</a:t>
                      </a:r>
                      <a:endParaRPr lang="en-US" sz="1600" b="1" dirty="0">
                        <a:solidFill>
                          <a:schemeClr val="tx1"/>
                        </a:solidFill>
                        <a:effectLst/>
                        <a:latin typeface="Times New Roman" panose="02020603050405020304" pitchFamily="18" charset="0"/>
                        <a:ea typeface="PMingLiU" panose="02020500000000000000" pitchFamily="18" charset="-120"/>
                      </a:endParaRPr>
                    </a:p>
                  </a:txBody>
                  <a:tcPr marL="68580" marR="68580" marT="0" marB="0"/>
                </a:tc>
                <a:tc>
                  <a:txBody>
                    <a:bodyPr/>
                    <a:lstStyle/>
                    <a:p>
                      <a:pPr marL="0" marR="0">
                        <a:spcBef>
                          <a:spcPts val="0"/>
                        </a:spcBef>
                        <a:spcAft>
                          <a:spcPts val="0"/>
                        </a:spcAft>
                      </a:pPr>
                      <a:r>
                        <a:rPr lang="en-US" sz="1100" b="1" dirty="0">
                          <a:effectLst/>
                        </a:rPr>
                        <a:t>D2</a:t>
                      </a:r>
                      <a:endParaRPr lang="en-US" sz="1600" b="1" dirty="0">
                        <a:solidFill>
                          <a:schemeClr val="tx1"/>
                        </a:solidFill>
                        <a:effectLst/>
                        <a:latin typeface="Times New Roman" panose="02020603050405020304" pitchFamily="18" charset="0"/>
                        <a:ea typeface="PMingLiU" panose="02020500000000000000" pitchFamily="18" charset="-120"/>
                      </a:endParaRPr>
                    </a:p>
                  </a:txBody>
                  <a:tcPr marL="68580" marR="68580" marT="0" marB="0"/>
                </a:tc>
                <a:tc>
                  <a:txBody>
                    <a:bodyPr/>
                    <a:lstStyle/>
                    <a:p>
                      <a:pPr marL="0" marR="0">
                        <a:spcBef>
                          <a:spcPts val="0"/>
                        </a:spcBef>
                        <a:spcAft>
                          <a:spcPts val="0"/>
                        </a:spcAft>
                      </a:pPr>
                      <a:r>
                        <a:rPr lang="en-US" sz="1100" dirty="0">
                          <a:effectLst/>
                        </a:rPr>
                        <a:t>Procedure misinterpreted</a:t>
                      </a:r>
                      <a:endParaRPr lang="en-US" sz="1600" b="1" dirty="0">
                        <a:solidFill>
                          <a:schemeClr val="tx1"/>
                        </a:solidFill>
                        <a:effectLst/>
                        <a:latin typeface="Times New Roman" panose="02020603050405020304" pitchFamily="18" charset="0"/>
                        <a:ea typeface="PMingLiU" panose="02020500000000000000" pitchFamily="18" charset="-120"/>
                      </a:endParaRPr>
                    </a:p>
                  </a:txBody>
                  <a:tcPr marL="68580" marR="68580" marT="0" marB="0"/>
                </a:tc>
                <a:tc>
                  <a:txBody>
                    <a:bodyPr/>
                    <a:lstStyle/>
                    <a:p>
                      <a:pPr marL="0" marR="0">
                        <a:spcBef>
                          <a:spcPts val="0"/>
                        </a:spcBef>
                        <a:spcAft>
                          <a:spcPts val="0"/>
                        </a:spcAft>
                      </a:pPr>
                      <a:r>
                        <a:rPr lang="en-US" sz="1100" b="1">
                          <a:effectLst/>
                        </a:rPr>
                        <a:t>A1</a:t>
                      </a:r>
                      <a:endParaRPr lang="en-US" sz="1600" b="1">
                        <a:solidFill>
                          <a:schemeClr val="tx1"/>
                        </a:solidFill>
                        <a:effectLst/>
                        <a:latin typeface="Times New Roman" panose="02020603050405020304" pitchFamily="18" charset="0"/>
                        <a:ea typeface="PMingLiU" panose="02020500000000000000" pitchFamily="18" charset="-120"/>
                      </a:endParaRPr>
                    </a:p>
                  </a:txBody>
                  <a:tcPr marL="68580" marR="68580" marT="0" marB="0"/>
                </a:tc>
                <a:tc>
                  <a:txBody>
                    <a:bodyPr/>
                    <a:lstStyle/>
                    <a:p>
                      <a:pPr marL="0" marR="0">
                        <a:spcBef>
                          <a:spcPts val="0"/>
                        </a:spcBef>
                        <a:spcAft>
                          <a:spcPts val="0"/>
                        </a:spcAft>
                      </a:pPr>
                      <a:r>
                        <a:rPr lang="en-US" sz="1100" dirty="0">
                          <a:effectLst/>
                        </a:rPr>
                        <a:t>Incorrect timing of action</a:t>
                      </a:r>
                      <a:endParaRPr lang="en-US" sz="1600" b="1" dirty="0">
                        <a:solidFill>
                          <a:schemeClr val="tx1"/>
                        </a:solidFill>
                        <a:effectLst/>
                        <a:latin typeface="Times New Roman" panose="02020603050405020304" pitchFamily="18" charset="0"/>
                        <a:ea typeface="PMingLiU" panose="02020500000000000000" pitchFamily="18" charset="-120"/>
                      </a:endParaRPr>
                    </a:p>
                  </a:txBody>
                  <a:tcPr marL="68580" marR="68580" marT="0" marB="0"/>
                </a:tc>
                <a:extLst>
                  <a:ext uri="{0D108BD9-81ED-4DB2-BD59-A6C34878D82A}">
                    <a16:rowId xmlns:a16="http://schemas.microsoft.com/office/drawing/2014/main" val="3764401267"/>
                  </a:ext>
                </a:extLst>
              </a:tr>
              <a:tr h="330823">
                <a:tc>
                  <a:txBody>
                    <a:bodyPr/>
                    <a:lstStyle/>
                    <a:p>
                      <a:pPr marL="0" marR="0">
                        <a:spcBef>
                          <a:spcPts val="0"/>
                        </a:spcBef>
                        <a:spcAft>
                          <a:spcPts val="0"/>
                        </a:spcAft>
                      </a:pPr>
                      <a:r>
                        <a:rPr lang="en-US" sz="1100" dirty="0">
                          <a:effectLst/>
                        </a:rPr>
                        <a:t>I7</a:t>
                      </a:r>
                      <a:endParaRPr lang="en-US" sz="1600" b="1" dirty="0">
                        <a:solidFill>
                          <a:schemeClr val="tx1"/>
                        </a:solidFill>
                        <a:effectLst/>
                        <a:latin typeface="Times New Roman" panose="02020603050405020304" pitchFamily="18" charset="0"/>
                        <a:ea typeface="PMingLiU" panose="02020500000000000000" pitchFamily="18" charset="-120"/>
                      </a:endParaRPr>
                    </a:p>
                  </a:txBody>
                  <a:tcPr marL="68580" marR="68580" marT="0" marB="0"/>
                </a:tc>
                <a:tc>
                  <a:txBody>
                    <a:bodyPr/>
                    <a:lstStyle/>
                    <a:p>
                      <a:pPr marL="0" marR="0">
                        <a:spcBef>
                          <a:spcPts val="0"/>
                        </a:spcBef>
                        <a:spcAft>
                          <a:spcPts val="0"/>
                        </a:spcAft>
                      </a:pPr>
                      <a:r>
                        <a:rPr lang="en-US" sz="1100" dirty="0">
                          <a:effectLst/>
                        </a:rPr>
                        <a:t>Information miscommunicated</a:t>
                      </a:r>
                      <a:endParaRPr lang="en-US" sz="1600" b="1" dirty="0">
                        <a:solidFill>
                          <a:schemeClr val="tx1"/>
                        </a:solidFill>
                        <a:effectLst/>
                        <a:latin typeface="Times New Roman" panose="02020603050405020304" pitchFamily="18" charset="0"/>
                        <a:ea typeface="PMingLiU" panose="02020500000000000000" pitchFamily="18" charset="-120"/>
                      </a:endParaRPr>
                    </a:p>
                  </a:txBody>
                  <a:tcPr marL="68580" marR="68580" marT="0" marB="0"/>
                </a:tc>
                <a:tc>
                  <a:txBody>
                    <a:bodyPr/>
                    <a:lstStyle/>
                    <a:p>
                      <a:pPr marL="0" marR="0">
                        <a:spcBef>
                          <a:spcPts val="0"/>
                        </a:spcBef>
                        <a:spcAft>
                          <a:spcPts val="0"/>
                        </a:spcAft>
                      </a:pPr>
                      <a:r>
                        <a:rPr lang="en-US" sz="1100" b="1" dirty="0">
                          <a:effectLst/>
                        </a:rPr>
                        <a:t>D3</a:t>
                      </a:r>
                      <a:endParaRPr lang="en-US" sz="1600" b="1" dirty="0">
                        <a:solidFill>
                          <a:schemeClr val="tx1"/>
                        </a:solidFill>
                        <a:effectLst/>
                        <a:latin typeface="Times New Roman" panose="02020603050405020304" pitchFamily="18" charset="0"/>
                        <a:ea typeface="PMingLiU" panose="02020500000000000000" pitchFamily="18" charset="-120"/>
                      </a:endParaRPr>
                    </a:p>
                  </a:txBody>
                  <a:tcPr marL="68580" marR="68580" marT="0" marB="0"/>
                </a:tc>
                <a:tc>
                  <a:txBody>
                    <a:bodyPr/>
                    <a:lstStyle/>
                    <a:p>
                      <a:pPr marL="0" marR="0">
                        <a:spcBef>
                          <a:spcPts val="0"/>
                        </a:spcBef>
                        <a:spcAft>
                          <a:spcPts val="0"/>
                        </a:spcAft>
                      </a:pPr>
                      <a:r>
                        <a:rPr lang="en-US" sz="1100" dirty="0">
                          <a:effectLst/>
                        </a:rPr>
                        <a:t>Failure to adapt procedures to the situation</a:t>
                      </a:r>
                      <a:endParaRPr lang="en-US" sz="1600" b="1" dirty="0">
                        <a:solidFill>
                          <a:schemeClr val="tx1"/>
                        </a:solidFill>
                        <a:effectLst/>
                        <a:latin typeface="Times New Roman" panose="02020603050405020304" pitchFamily="18" charset="0"/>
                        <a:ea typeface="PMingLiU" panose="02020500000000000000" pitchFamily="18" charset="-120"/>
                      </a:endParaRPr>
                    </a:p>
                  </a:txBody>
                  <a:tcPr marL="68580" marR="68580" marT="0" marB="0"/>
                </a:tc>
                <a:tc>
                  <a:txBody>
                    <a:bodyPr/>
                    <a:lstStyle/>
                    <a:p>
                      <a:pPr marL="0" marR="0">
                        <a:spcBef>
                          <a:spcPts val="0"/>
                        </a:spcBef>
                        <a:spcAft>
                          <a:spcPts val="0"/>
                        </a:spcAft>
                      </a:pPr>
                      <a:r>
                        <a:rPr lang="en-US" sz="1100" b="1">
                          <a:effectLst/>
                        </a:rPr>
                        <a:t>A2</a:t>
                      </a:r>
                      <a:endParaRPr lang="en-US" sz="1600" b="1">
                        <a:solidFill>
                          <a:schemeClr val="tx1"/>
                        </a:solidFill>
                        <a:effectLst/>
                        <a:latin typeface="Times New Roman" panose="02020603050405020304" pitchFamily="18" charset="0"/>
                        <a:ea typeface="PMingLiU" panose="02020500000000000000" pitchFamily="18" charset="-120"/>
                      </a:endParaRPr>
                    </a:p>
                  </a:txBody>
                  <a:tcPr marL="68580" marR="68580" marT="0" marB="0"/>
                </a:tc>
                <a:tc>
                  <a:txBody>
                    <a:bodyPr/>
                    <a:lstStyle/>
                    <a:p>
                      <a:pPr marL="0" marR="0">
                        <a:spcBef>
                          <a:spcPts val="0"/>
                        </a:spcBef>
                        <a:spcAft>
                          <a:spcPts val="0"/>
                        </a:spcAft>
                      </a:pPr>
                      <a:r>
                        <a:rPr lang="en-US" sz="1100" dirty="0">
                          <a:effectLst/>
                        </a:rPr>
                        <a:t>Incorrect operation of component/object</a:t>
                      </a:r>
                      <a:endParaRPr lang="en-US" sz="1600" b="1" dirty="0">
                        <a:solidFill>
                          <a:schemeClr val="tx1"/>
                        </a:solidFill>
                        <a:effectLst/>
                        <a:latin typeface="Times New Roman" panose="02020603050405020304" pitchFamily="18" charset="0"/>
                        <a:ea typeface="PMingLiU" panose="02020500000000000000" pitchFamily="18" charset="-120"/>
                      </a:endParaRPr>
                    </a:p>
                  </a:txBody>
                  <a:tcPr marL="68580" marR="68580" marT="0" marB="0"/>
                </a:tc>
                <a:extLst>
                  <a:ext uri="{0D108BD9-81ED-4DB2-BD59-A6C34878D82A}">
                    <a16:rowId xmlns:a16="http://schemas.microsoft.com/office/drawing/2014/main" val="543378909"/>
                  </a:ext>
                </a:extLst>
              </a:tr>
              <a:tr h="370212">
                <a:tc>
                  <a:txBody>
                    <a:bodyPr/>
                    <a:lstStyle/>
                    <a:p>
                      <a:pPr marL="0" marR="0">
                        <a:spcBef>
                          <a:spcPts val="0"/>
                        </a:spcBef>
                        <a:spcAft>
                          <a:spcPts val="0"/>
                        </a:spcAft>
                      </a:pPr>
                      <a:endParaRPr lang="en-US" sz="1600" b="1" dirty="0">
                        <a:solidFill>
                          <a:schemeClr val="tx1"/>
                        </a:solidFill>
                        <a:effectLst/>
                        <a:latin typeface="Times New Roman" panose="02020603050405020304" pitchFamily="18" charset="0"/>
                        <a:ea typeface="PMingLiU" panose="02020500000000000000" pitchFamily="18" charset="-120"/>
                      </a:endParaRPr>
                    </a:p>
                  </a:txBody>
                  <a:tcPr marL="68580" marR="68580" marT="0" marB="0"/>
                </a:tc>
                <a:tc>
                  <a:txBody>
                    <a:bodyPr/>
                    <a:lstStyle/>
                    <a:p>
                      <a:pPr marL="0" marR="0">
                        <a:spcBef>
                          <a:spcPts val="0"/>
                        </a:spcBef>
                        <a:spcAft>
                          <a:spcPts val="0"/>
                        </a:spcAft>
                      </a:pPr>
                      <a:endParaRPr lang="en-US" sz="1600" b="1">
                        <a:solidFill>
                          <a:schemeClr val="tx1"/>
                        </a:solidFill>
                        <a:effectLst/>
                        <a:latin typeface="Times New Roman" panose="02020603050405020304" pitchFamily="18" charset="0"/>
                        <a:ea typeface="PMingLiU" panose="02020500000000000000" pitchFamily="18" charset="-120"/>
                      </a:endParaRPr>
                    </a:p>
                  </a:txBody>
                  <a:tcPr marL="68580" marR="68580" marT="0" marB="0"/>
                </a:tc>
                <a:tc>
                  <a:txBody>
                    <a:bodyPr/>
                    <a:lstStyle/>
                    <a:p>
                      <a:pPr marL="0" marR="0">
                        <a:spcBef>
                          <a:spcPts val="0"/>
                        </a:spcBef>
                        <a:spcAft>
                          <a:spcPts val="0"/>
                        </a:spcAft>
                      </a:pPr>
                      <a:r>
                        <a:rPr lang="en-US" sz="1100" b="1">
                          <a:effectLst/>
                        </a:rPr>
                        <a:t>D4</a:t>
                      </a:r>
                      <a:endParaRPr lang="en-US" sz="1600" b="1">
                        <a:solidFill>
                          <a:schemeClr val="tx1"/>
                        </a:solidFill>
                        <a:effectLst/>
                        <a:latin typeface="Times New Roman" panose="02020603050405020304" pitchFamily="18" charset="0"/>
                        <a:ea typeface="PMingLiU" panose="02020500000000000000" pitchFamily="18" charset="-120"/>
                      </a:endParaRPr>
                    </a:p>
                  </a:txBody>
                  <a:tcPr marL="68580" marR="68580" marT="0" marB="0"/>
                </a:tc>
                <a:tc>
                  <a:txBody>
                    <a:bodyPr/>
                    <a:lstStyle/>
                    <a:p>
                      <a:pPr marL="0" marR="0">
                        <a:spcBef>
                          <a:spcPts val="0"/>
                        </a:spcBef>
                        <a:spcAft>
                          <a:spcPts val="0"/>
                        </a:spcAft>
                      </a:pPr>
                      <a:r>
                        <a:rPr lang="en-US" sz="1100" dirty="0">
                          <a:effectLst/>
                        </a:rPr>
                        <a:t>Procedure step omitted (intentional)</a:t>
                      </a:r>
                      <a:endParaRPr lang="en-US" sz="1600" b="1" dirty="0">
                        <a:solidFill>
                          <a:schemeClr val="tx1"/>
                        </a:solidFill>
                        <a:effectLst/>
                        <a:latin typeface="Times New Roman" panose="02020603050405020304" pitchFamily="18" charset="0"/>
                        <a:ea typeface="PMingLiU" panose="02020500000000000000" pitchFamily="18" charset="-120"/>
                      </a:endParaRPr>
                    </a:p>
                  </a:txBody>
                  <a:tcPr marL="68580" marR="68580" marT="0" marB="0"/>
                </a:tc>
                <a:tc>
                  <a:txBody>
                    <a:bodyPr/>
                    <a:lstStyle/>
                    <a:p>
                      <a:pPr marL="0" marR="0">
                        <a:spcBef>
                          <a:spcPts val="0"/>
                        </a:spcBef>
                        <a:spcAft>
                          <a:spcPts val="0"/>
                        </a:spcAft>
                      </a:pPr>
                      <a:r>
                        <a:rPr lang="en-US" sz="1100" b="1">
                          <a:effectLst/>
                        </a:rPr>
                        <a:t>A3</a:t>
                      </a:r>
                      <a:endParaRPr lang="en-US" sz="1600" b="1">
                        <a:solidFill>
                          <a:schemeClr val="tx1"/>
                        </a:solidFill>
                        <a:effectLst/>
                        <a:latin typeface="Times New Roman" panose="02020603050405020304" pitchFamily="18" charset="0"/>
                        <a:ea typeface="PMingLiU" panose="02020500000000000000" pitchFamily="18" charset="-120"/>
                      </a:endParaRPr>
                    </a:p>
                  </a:txBody>
                  <a:tcPr marL="68580" marR="68580" marT="0" marB="0"/>
                </a:tc>
                <a:tc>
                  <a:txBody>
                    <a:bodyPr/>
                    <a:lstStyle/>
                    <a:p>
                      <a:pPr marL="0" marR="0">
                        <a:spcBef>
                          <a:spcPts val="0"/>
                        </a:spcBef>
                        <a:spcAft>
                          <a:spcPts val="0"/>
                        </a:spcAft>
                      </a:pPr>
                      <a:r>
                        <a:rPr lang="en-US" sz="1100" dirty="0">
                          <a:effectLst/>
                        </a:rPr>
                        <a:t>Action on wrong component/object</a:t>
                      </a:r>
                      <a:endParaRPr lang="en-US" sz="1600" b="1" dirty="0">
                        <a:solidFill>
                          <a:schemeClr val="tx1"/>
                        </a:solidFill>
                        <a:effectLst/>
                        <a:latin typeface="Times New Roman" panose="02020603050405020304" pitchFamily="18" charset="0"/>
                        <a:ea typeface="PMingLiU" panose="02020500000000000000" pitchFamily="18" charset="-120"/>
                      </a:endParaRPr>
                    </a:p>
                  </a:txBody>
                  <a:tcPr marL="68580" marR="68580" marT="0" marB="0"/>
                </a:tc>
                <a:extLst>
                  <a:ext uri="{0D108BD9-81ED-4DB2-BD59-A6C34878D82A}">
                    <a16:rowId xmlns:a16="http://schemas.microsoft.com/office/drawing/2014/main" val="1705953833"/>
                  </a:ext>
                </a:extLst>
              </a:tr>
              <a:tr h="276434">
                <a:tc>
                  <a:txBody>
                    <a:bodyPr/>
                    <a:lstStyle/>
                    <a:p>
                      <a:pPr marL="0" marR="0">
                        <a:spcBef>
                          <a:spcPts val="0"/>
                        </a:spcBef>
                        <a:spcAft>
                          <a:spcPts val="0"/>
                        </a:spcAft>
                      </a:pPr>
                      <a:endParaRPr lang="en-US" sz="1600" b="1">
                        <a:solidFill>
                          <a:schemeClr val="tx1"/>
                        </a:solidFill>
                        <a:effectLst/>
                        <a:latin typeface="Times New Roman" panose="02020603050405020304" pitchFamily="18" charset="0"/>
                        <a:ea typeface="PMingLiU" panose="02020500000000000000" pitchFamily="18" charset="-120"/>
                      </a:endParaRPr>
                    </a:p>
                  </a:txBody>
                  <a:tcPr marL="68580" marR="68580" marT="0" marB="0"/>
                </a:tc>
                <a:tc>
                  <a:txBody>
                    <a:bodyPr/>
                    <a:lstStyle/>
                    <a:p>
                      <a:pPr marL="0" marR="0">
                        <a:spcBef>
                          <a:spcPts val="0"/>
                        </a:spcBef>
                        <a:spcAft>
                          <a:spcPts val="0"/>
                        </a:spcAft>
                      </a:pPr>
                      <a:endParaRPr lang="en-US" sz="1600" b="1" dirty="0">
                        <a:solidFill>
                          <a:schemeClr val="tx1"/>
                        </a:solidFill>
                        <a:effectLst/>
                        <a:latin typeface="Times New Roman" panose="02020603050405020304" pitchFamily="18" charset="0"/>
                        <a:ea typeface="PMingLiU" panose="02020500000000000000" pitchFamily="18" charset="-120"/>
                      </a:endParaRPr>
                    </a:p>
                  </a:txBody>
                  <a:tcPr marL="68580" marR="68580" marT="0" marB="0"/>
                </a:tc>
                <a:tc>
                  <a:txBody>
                    <a:bodyPr/>
                    <a:lstStyle/>
                    <a:p>
                      <a:pPr marL="0" marR="0">
                        <a:spcBef>
                          <a:spcPts val="0"/>
                        </a:spcBef>
                        <a:spcAft>
                          <a:spcPts val="0"/>
                        </a:spcAft>
                      </a:pPr>
                      <a:r>
                        <a:rPr lang="en-US" sz="1100" b="1" dirty="0">
                          <a:effectLst/>
                        </a:rPr>
                        <a:t>D6</a:t>
                      </a:r>
                      <a:endParaRPr lang="en-US" sz="1600" b="1" dirty="0">
                        <a:solidFill>
                          <a:schemeClr val="tx1"/>
                        </a:solidFill>
                        <a:effectLst/>
                        <a:latin typeface="Times New Roman" panose="02020603050405020304" pitchFamily="18" charset="0"/>
                        <a:ea typeface="PMingLiU" panose="02020500000000000000" pitchFamily="18" charset="-120"/>
                      </a:endParaRPr>
                    </a:p>
                  </a:txBody>
                  <a:tcPr marL="68580" marR="68580" marT="0" marB="0"/>
                </a:tc>
                <a:tc>
                  <a:txBody>
                    <a:bodyPr/>
                    <a:lstStyle/>
                    <a:p>
                      <a:pPr marL="0" marR="0">
                        <a:spcBef>
                          <a:spcPts val="0"/>
                        </a:spcBef>
                        <a:spcAft>
                          <a:spcPts val="0"/>
                        </a:spcAft>
                      </a:pPr>
                      <a:r>
                        <a:rPr lang="en-US" sz="1100">
                          <a:effectLst/>
                        </a:rPr>
                        <a:t>Decision to delay action</a:t>
                      </a:r>
                      <a:endParaRPr lang="en-US" sz="1600" b="1">
                        <a:solidFill>
                          <a:schemeClr val="tx1"/>
                        </a:solidFill>
                        <a:effectLst/>
                        <a:latin typeface="Times New Roman" panose="02020603050405020304" pitchFamily="18" charset="0"/>
                        <a:ea typeface="PMingLiU" panose="02020500000000000000" pitchFamily="18" charset="-120"/>
                      </a:endParaRPr>
                    </a:p>
                  </a:txBody>
                  <a:tcPr marL="68580" marR="68580" marT="0" marB="0"/>
                </a:tc>
                <a:tc>
                  <a:txBody>
                    <a:bodyPr/>
                    <a:lstStyle/>
                    <a:p>
                      <a:pPr marL="0" marR="0">
                        <a:spcBef>
                          <a:spcPts val="0"/>
                        </a:spcBef>
                        <a:spcAft>
                          <a:spcPts val="0"/>
                        </a:spcAft>
                      </a:pPr>
                      <a:r>
                        <a:rPr lang="en-US" sz="1100" b="1" i="1" dirty="0">
                          <a:solidFill>
                            <a:schemeClr val="accent5"/>
                          </a:solidFill>
                          <a:effectLst/>
                        </a:rPr>
                        <a:t> A4</a:t>
                      </a:r>
                      <a:endParaRPr lang="en-US" sz="1600" b="1" i="1" dirty="0">
                        <a:solidFill>
                          <a:schemeClr val="accent5"/>
                        </a:solidFill>
                        <a:effectLst/>
                        <a:latin typeface="Times New Roman" panose="02020603050405020304" pitchFamily="18" charset="0"/>
                        <a:ea typeface="PMingLiU" panose="02020500000000000000" pitchFamily="18" charset="-120"/>
                      </a:endParaRPr>
                    </a:p>
                  </a:txBody>
                  <a:tcPr marL="68580" marR="68580" marT="0" marB="0"/>
                </a:tc>
                <a:tc>
                  <a:txBody>
                    <a:bodyPr/>
                    <a:lstStyle/>
                    <a:p>
                      <a:pPr marL="0" marR="0">
                        <a:spcBef>
                          <a:spcPts val="0"/>
                        </a:spcBef>
                        <a:spcAft>
                          <a:spcPts val="0"/>
                        </a:spcAft>
                      </a:pPr>
                      <a:r>
                        <a:rPr lang="en-US" sz="1100" b="0" i="1" dirty="0">
                          <a:solidFill>
                            <a:schemeClr val="accent5"/>
                          </a:solidFill>
                          <a:effectLst/>
                        </a:rPr>
                        <a:t>No action taken</a:t>
                      </a:r>
                      <a:endParaRPr lang="en-US" sz="1600" b="0" i="1" dirty="0">
                        <a:solidFill>
                          <a:schemeClr val="accent5"/>
                        </a:solidFill>
                        <a:effectLst/>
                        <a:latin typeface="Times New Roman" panose="02020603050405020304" pitchFamily="18" charset="0"/>
                        <a:ea typeface="PMingLiU" panose="02020500000000000000" pitchFamily="18" charset="-120"/>
                      </a:endParaRPr>
                    </a:p>
                  </a:txBody>
                  <a:tcPr marL="68580" marR="68580" marT="0" marB="0"/>
                </a:tc>
                <a:extLst>
                  <a:ext uri="{0D108BD9-81ED-4DB2-BD59-A6C34878D82A}">
                    <a16:rowId xmlns:a16="http://schemas.microsoft.com/office/drawing/2014/main" val="1900593571"/>
                  </a:ext>
                </a:extLst>
              </a:tr>
              <a:tr h="286868">
                <a:tc>
                  <a:txBody>
                    <a:bodyPr/>
                    <a:lstStyle/>
                    <a:p>
                      <a:pPr marL="0" marR="0">
                        <a:spcBef>
                          <a:spcPts val="0"/>
                        </a:spcBef>
                        <a:spcAft>
                          <a:spcPts val="0"/>
                        </a:spcAft>
                      </a:pPr>
                      <a:endParaRPr lang="en-US" sz="1600" b="1">
                        <a:solidFill>
                          <a:schemeClr val="tx1"/>
                        </a:solidFill>
                        <a:effectLst/>
                        <a:latin typeface="Times New Roman" panose="02020603050405020304" pitchFamily="18" charset="0"/>
                        <a:ea typeface="PMingLiU" panose="02020500000000000000" pitchFamily="18" charset="-120"/>
                      </a:endParaRPr>
                    </a:p>
                  </a:txBody>
                  <a:tcPr marL="68580" marR="68580" marT="0" marB="0"/>
                </a:tc>
                <a:tc>
                  <a:txBody>
                    <a:bodyPr/>
                    <a:lstStyle/>
                    <a:p>
                      <a:pPr marL="0" marR="0">
                        <a:spcBef>
                          <a:spcPts val="0"/>
                        </a:spcBef>
                        <a:spcAft>
                          <a:spcPts val="0"/>
                        </a:spcAft>
                      </a:pPr>
                      <a:endParaRPr lang="en-US" sz="1600" b="1">
                        <a:solidFill>
                          <a:schemeClr val="tx1"/>
                        </a:solidFill>
                        <a:effectLst/>
                        <a:latin typeface="Times New Roman" panose="02020603050405020304" pitchFamily="18" charset="0"/>
                        <a:ea typeface="PMingLiU" panose="02020500000000000000" pitchFamily="18" charset="-120"/>
                      </a:endParaRPr>
                    </a:p>
                  </a:txBody>
                  <a:tcPr marL="68580" marR="68580" marT="0" marB="0"/>
                </a:tc>
                <a:tc>
                  <a:txBody>
                    <a:bodyPr/>
                    <a:lstStyle/>
                    <a:p>
                      <a:pPr marL="0" marR="0">
                        <a:spcBef>
                          <a:spcPts val="0"/>
                        </a:spcBef>
                        <a:spcAft>
                          <a:spcPts val="0"/>
                        </a:spcAft>
                      </a:pPr>
                      <a:r>
                        <a:rPr lang="en-US" sz="1100" b="1" dirty="0">
                          <a:effectLst/>
                        </a:rPr>
                        <a:t>D7</a:t>
                      </a:r>
                      <a:endParaRPr lang="en-US" sz="1600" b="1" dirty="0">
                        <a:solidFill>
                          <a:schemeClr val="tx1"/>
                        </a:solidFill>
                        <a:effectLst/>
                        <a:latin typeface="Times New Roman" panose="02020603050405020304" pitchFamily="18" charset="0"/>
                        <a:ea typeface="PMingLiU" panose="02020500000000000000" pitchFamily="18" charset="-120"/>
                      </a:endParaRPr>
                    </a:p>
                  </a:txBody>
                  <a:tcPr marL="68580" marR="68580" marT="0" marB="0"/>
                </a:tc>
                <a:tc>
                  <a:txBody>
                    <a:bodyPr/>
                    <a:lstStyle/>
                    <a:p>
                      <a:pPr marL="0" marR="0">
                        <a:spcBef>
                          <a:spcPts val="0"/>
                        </a:spcBef>
                        <a:spcAft>
                          <a:spcPts val="0"/>
                        </a:spcAft>
                      </a:pPr>
                      <a:r>
                        <a:rPr lang="en-US" sz="1100" dirty="0">
                          <a:effectLst/>
                        </a:rPr>
                        <a:t>Inappropriate strategy chosen</a:t>
                      </a:r>
                      <a:endParaRPr lang="en-US" sz="1600" b="1" dirty="0">
                        <a:solidFill>
                          <a:schemeClr val="tx1"/>
                        </a:solidFill>
                        <a:effectLst/>
                        <a:latin typeface="Times New Roman" panose="02020603050405020304" pitchFamily="18" charset="0"/>
                        <a:ea typeface="PMingLiU" panose="02020500000000000000" pitchFamily="18" charset="-120"/>
                      </a:endParaRPr>
                    </a:p>
                  </a:txBody>
                  <a:tcPr marL="68580" marR="68580" marT="0" marB="0"/>
                </a:tc>
                <a:tc>
                  <a:txBody>
                    <a:bodyPr/>
                    <a:lstStyle/>
                    <a:p>
                      <a:pPr marL="0" marR="0">
                        <a:spcBef>
                          <a:spcPts val="0"/>
                        </a:spcBef>
                        <a:spcAft>
                          <a:spcPts val="0"/>
                        </a:spcAft>
                      </a:pPr>
                      <a:r>
                        <a:rPr lang="en-US" sz="1100">
                          <a:effectLst/>
                        </a:rPr>
                        <a:t> </a:t>
                      </a:r>
                      <a:endParaRPr lang="en-US" sz="1600" b="1">
                        <a:solidFill>
                          <a:schemeClr val="tx1"/>
                        </a:solidFill>
                        <a:effectLst/>
                        <a:latin typeface="Times New Roman" panose="02020603050405020304" pitchFamily="18" charset="0"/>
                        <a:ea typeface="PMingLiU" panose="02020500000000000000" pitchFamily="18" charset="-120"/>
                      </a:endParaRPr>
                    </a:p>
                  </a:txBody>
                  <a:tcPr marL="68580" marR="68580" marT="0" marB="0"/>
                </a:tc>
                <a:tc>
                  <a:txBody>
                    <a:bodyPr/>
                    <a:lstStyle/>
                    <a:p>
                      <a:pPr marL="0" marR="0">
                        <a:spcBef>
                          <a:spcPts val="0"/>
                        </a:spcBef>
                        <a:spcAft>
                          <a:spcPts val="0"/>
                        </a:spcAft>
                      </a:pPr>
                      <a:r>
                        <a:rPr lang="en-US" sz="1100" dirty="0">
                          <a:effectLst/>
                        </a:rPr>
                        <a:t> </a:t>
                      </a:r>
                      <a:endParaRPr lang="en-US" sz="1600" b="1" dirty="0">
                        <a:solidFill>
                          <a:schemeClr val="tx1"/>
                        </a:solidFill>
                        <a:effectLst/>
                        <a:latin typeface="Times New Roman" panose="02020603050405020304" pitchFamily="18" charset="0"/>
                        <a:ea typeface="PMingLiU" panose="02020500000000000000" pitchFamily="18" charset="-120"/>
                      </a:endParaRPr>
                    </a:p>
                  </a:txBody>
                  <a:tcPr marL="68580" marR="68580" marT="0" marB="0"/>
                </a:tc>
                <a:extLst>
                  <a:ext uri="{0D108BD9-81ED-4DB2-BD59-A6C34878D82A}">
                    <a16:rowId xmlns:a16="http://schemas.microsoft.com/office/drawing/2014/main" val="217753809"/>
                  </a:ext>
                </a:extLst>
              </a:tr>
            </a:tbl>
          </a:graphicData>
        </a:graphic>
      </p:graphicFrame>
      <p:sp>
        <p:nvSpPr>
          <p:cNvPr id="10" name="TextBox 9">
            <a:extLst>
              <a:ext uri="{FF2B5EF4-FFF2-40B4-BE49-F238E27FC236}">
                <a16:creationId xmlns:a16="http://schemas.microsoft.com/office/drawing/2014/main" id="{2F3004DA-1AB0-4284-A491-1D23326ED6BE}"/>
              </a:ext>
            </a:extLst>
          </p:cNvPr>
          <p:cNvSpPr txBox="1"/>
          <p:nvPr/>
        </p:nvSpPr>
        <p:spPr>
          <a:xfrm>
            <a:off x="1425768" y="800550"/>
            <a:ext cx="1461410" cy="338554"/>
          </a:xfrm>
          <a:prstGeom prst="rect">
            <a:avLst/>
          </a:prstGeom>
          <a:noFill/>
        </p:spPr>
        <p:txBody>
          <a:bodyPr wrap="square" rtlCol="0">
            <a:spAutoFit/>
          </a:bodyPr>
          <a:lstStyle/>
          <a:p>
            <a:r>
              <a:rPr lang="en-US" sz="1600" b="1" dirty="0"/>
              <a:t>HFE Phases</a:t>
            </a:r>
          </a:p>
        </p:txBody>
      </p:sp>
      <p:sp>
        <p:nvSpPr>
          <p:cNvPr id="11" name="TextBox 10">
            <a:extLst>
              <a:ext uri="{FF2B5EF4-FFF2-40B4-BE49-F238E27FC236}">
                <a16:creationId xmlns:a16="http://schemas.microsoft.com/office/drawing/2014/main" id="{D978FE6D-43F0-4482-A57C-A08CCB47DC6D}"/>
              </a:ext>
            </a:extLst>
          </p:cNvPr>
          <p:cNvSpPr txBox="1"/>
          <p:nvPr/>
        </p:nvSpPr>
        <p:spPr>
          <a:xfrm>
            <a:off x="5377438" y="789870"/>
            <a:ext cx="1365686" cy="338554"/>
          </a:xfrm>
          <a:prstGeom prst="rect">
            <a:avLst/>
          </a:prstGeom>
          <a:noFill/>
        </p:spPr>
        <p:txBody>
          <a:bodyPr wrap="square" rtlCol="0">
            <a:spAutoFit/>
          </a:bodyPr>
          <a:lstStyle/>
          <a:p>
            <a:r>
              <a:rPr lang="en-US" sz="1600" b="1" dirty="0"/>
              <a:t>CFM Phases</a:t>
            </a:r>
          </a:p>
        </p:txBody>
      </p:sp>
      <p:sp>
        <p:nvSpPr>
          <p:cNvPr id="5" name="Slide Number Placeholder 4">
            <a:extLst>
              <a:ext uri="{FF2B5EF4-FFF2-40B4-BE49-F238E27FC236}">
                <a16:creationId xmlns:a16="http://schemas.microsoft.com/office/drawing/2014/main" id="{C08A4BF0-F783-9A23-5548-BB2DCE4B4EAB}"/>
              </a:ext>
            </a:extLst>
          </p:cNvPr>
          <p:cNvSpPr>
            <a:spLocks noGrp="1"/>
          </p:cNvSpPr>
          <p:nvPr>
            <p:ph type="sldNum" sz="quarter" idx="11"/>
          </p:nvPr>
        </p:nvSpPr>
        <p:spPr/>
        <p:txBody>
          <a:bodyPr/>
          <a:lstStyle/>
          <a:p>
            <a:fld id="{E395F277-E3C6-495A-A5E8-9472A8BC9871}" type="slidenum">
              <a:rPr lang="en-US" smtClean="0"/>
              <a:t>13</a:t>
            </a:fld>
            <a:endParaRPr lang="en-US"/>
          </a:p>
        </p:txBody>
      </p:sp>
      <p:sp>
        <p:nvSpPr>
          <p:cNvPr id="12" name="Rectangle 11">
            <a:extLst>
              <a:ext uri="{FF2B5EF4-FFF2-40B4-BE49-F238E27FC236}">
                <a16:creationId xmlns:a16="http://schemas.microsoft.com/office/drawing/2014/main" id="{35A31CA0-5E4E-9E11-D76A-D59D28040225}"/>
              </a:ext>
            </a:extLst>
          </p:cNvPr>
          <p:cNvSpPr/>
          <p:nvPr/>
        </p:nvSpPr>
        <p:spPr>
          <a:xfrm>
            <a:off x="3357460" y="6477493"/>
            <a:ext cx="2429080" cy="246221"/>
          </a:xfrm>
          <a:prstGeom prst="rect">
            <a:avLst/>
          </a:prstGeom>
        </p:spPr>
        <p:txBody>
          <a:bodyPr wrap="square" lIns="91440" tIns="45720" rIns="91440" bIns="45720" anchor="t">
            <a:spAutoFit/>
          </a:bodyPr>
          <a:lstStyle/>
          <a:p>
            <a:pPr algn="ctr"/>
            <a:r>
              <a:rPr lang="en-US" sz="1000" dirty="0">
                <a:solidFill>
                  <a:srgbClr val="222222"/>
                </a:solidFill>
                <a:latin typeface="Times New Roman"/>
                <a:cs typeface="Times"/>
              </a:rPr>
              <a:t>Al-</a:t>
            </a:r>
            <a:r>
              <a:rPr lang="en-US" sz="1000" dirty="0" err="1">
                <a:solidFill>
                  <a:srgbClr val="222222"/>
                </a:solidFill>
                <a:latin typeface="Times New Roman"/>
                <a:cs typeface="Times"/>
              </a:rPr>
              <a:t>Douri</a:t>
            </a:r>
            <a:r>
              <a:rPr lang="en-US" sz="1000" dirty="0">
                <a:solidFill>
                  <a:srgbClr val="222222"/>
                </a:solidFill>
                <a:latin typeface="Times New Roman"/>
                <a:cs typeface="Times"/>
              </a:rPr>
              <a:t>, Levine &amp; Groth 2022</a:t>
            </a:r>
            <a:endParaRPr lang="en-US" sz="1000" dirty="0">
              <a:latin typeface="Times New Roman"/>
              <a:cs typeface="Times"/>
            </a:endParaRPr>
          </a:p>
        </p:txBody>
      </p:sp>
      <p:pic>
        <p:nvPicPr>
          <p:cNvPr id="4" name="Picture 3">
            <a:extLst>
              <a:ext uri="{FF2B5EF4-FFF2-40B4-BE49-F238E27FC236}">
                <a16:creationId xmlns:a16="http://schemas.microsoft.com/office/drawing/2014/main" id="{0534481F-3187-40C5-8E06-0C4CFC9C4FC2}"/>
              </a:ext>
            </a:extLst>
          </p:cNvPr>
          <p:cNvPicPr>
            <a:picLocks noChangeAspect="1"/>
          </p:cNvPicPr>
          <p:nvPr/>
        </p:nvPicPr>
        <p:blipFill rotWithShape="1">
          <a:blip r:embed="rId3"/>
          <a:srcRect l="17272" t="5635" r="16426" b="4492"/>
          <a:stretch/>
        </p:blipFill>
        <p:spPr>
          <a:xfrm>
            <a:off x="4421732" y="1216559"/>
            <a:ext cx="3469778" cy="3003358"/>
          </a:xfrm>
          <a:prstGeom prst="rect">
            <a:avLst/>
          </a:prstGeom>
        </p:spPr>
      </p:pic>
      <p:pic>
        <p:nvPicPr>
          <p:cNvPr id="6" name="Picture 5">
            <a:extLst>
              <a:ext uri="{FF2B5EF4-FFF2-40B4-BE49-F238E27FC236}">
                <a16:creationId xmlns:a16="http://schemas.microsoft.com/office/drawing/2014/main" id="{408A0941-C6D0-43FE-AAE7-2366518CD41F}"/>
              </a:ext>
            </a:extLst>
          </p:cNvPr>
          <p:cNvPicPr>
            <a:picLocks noChangeAspect="1"/>
          </p:cNvPicPr>
          <p:nvPr/>
        </p:nvPicPr>
        <p:blipFill rotWithShape="1">
          <a:blip r:embed="rId4"/>
          <a:srcRect l="23912" t="4490" r="16187" b="10024"/>
          <a:stretch/>
        </p:blipFill>
        <p:spPr>
          <a:xfrm>
            <a:off x="275422" y="1221678"/>
            <a:ext cx="3246875" cy="2998239"/>
          </a:xfrm>
          <a:prstGeom prst="rect">
            <a:avLst/>
          </a:prstGeom>
        </p:spPr>
      </p:pic>
      <p:sp>
        <p:nvSpPr>
          <p:cNvPr id="3" name="Left Brace 2">
            <a:extLst>
              <a:ext uri="{FF2B5EF4-FFF2-40B4-BE49-F238E27FC236}">
                <a16:creationId xmlns:a16="http://schemas.microsoft.com/office/drawing/2014/main" id="{7E7E7BA1-65E2-425E-8F9C-1179BCED58E8}"/>
              </a:ext>
            </a:extLst>
          </p:cNvPr>
          <p:cNvSpPr/>
          <p:nvPr/>
        </p:nvSpPr>
        <p:spPr>
          <a:xfrm rot="16200000">
            <a:off x="5948627" y="2865065"/>
            <a:ext cx="358060" cy="2668629"/>
          </a:xfrm>
          <a:prstGeom prst="leftBrace">
            <a:avLst>
              <a:gd name="adj1" fmla="val 56720"/>
              <a:gd name="adj2" fmla="val 50000"/>
            </a:avLst>
          </a:prstGeom>
          <a:ln w="28575">
            <a:headEnd type="none" w="med" len="med"/>
            <a:tailEnd type="none" w="med" len="med"/>
          </a:ln>
        </p:spPr>
        <p:style>
          <a:lnRef idx="1">
            <a:schemeClr val="accent3"/>
          </a:lnRef>
          <a:fillRef idx="0">
            <a:schemeClr val="accent3"/>
          </a:fillRef>
          <a:effectRef idx="0">
            <a:schemeClr val="accent3"/>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4502669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2B373B-EEE6-464C-BA9F-B156DA4FB980}"/>
              </a:ext>
            </a:extLst>
          </p:cNvPr>
          <p:cNvSpPr>
            <a:spLocks noGrp="1"/>
          </p:cNvSpPr>
          <p:nvPr>
            <p:ph type="title"/>
          </p:nvPr>
        </p:nvSpPr>
        <p:spPr/>
        <p:txBody>
          <a:bodyPr/>
          <a:lstStyle/>
          <a:p>
            <a:r>
              <a:rPr lang="en-US" sz="2800" dirty="0"/>
              <a:t>Contributions</a:t>
            </a:r>
          </a:p>
        </p:txBody>
      </p:sp>
      <p:sp>
        <p:nvSpPr>
          <p:cNvPr id="3" name="Content Placeholder 2">
            <a:extLst>
              <a:ext uri="{FF2B5EF4-FFF2-40B4-BE49-F238E27FC236}">
                <a16:creationId xmlns:a16="http://schemas.microsoft.com/office/drawing/2014/main" id="{FB43B0D8-5AD7-472B-9D3F-B47486F01587}"/>
              </a:ext>
            </a:extLst>
          </p:cNvPr>
          <p:cNvSpPr>
            <a:spLocks noGrp="1"/>
          </p:cNvSpPr>
          <p:nvPr>
            <p:ph idx="1"/>
          </p:nvPr>
        </p:nvSpPr>
        <p:spPr/>
        <p:txBody>
          <a:bodyPr/>
          <a:lstStyle/>
          <a:p>
            <a:r>
              <a:rPr lang="en-US" sz="2400" dirty="0"/>
              <a:t>Demonstrated applicability of Phoenix method to ex-CR actions</a:t>
            </a:r>
          </a:p>
          <a:p>
            <a:pPr lvl="1"/>
            <a:r>
              <a:rPr lang="en-US" sz="1800" dirty="0"/>
              <a:t>Cognitive-based methods (third-generation HRA) are better suited than older methods (first- and second-generation HRA)</a:t>
            </a:r>
          </a:p>
          <a:p>
            <a:r>
              <a:rPr lang="en-US" sz="2400" dirty="0"/>
              <a:t>CFMs provided in method are mostly relevant</a:t>
            </a:r>
          </a:p>
          <a:p>
            <a:pPr lvl="1"/>
            <a:r>
              <a:rPr lang="en-US" sz="1800" dirty="0"/>
              <a:t>Further refinement needed for Action phase CFMs, but Information and Decision CFMs sufficient to describe scenarios</a:t>
            </a:r>
          </a:p>
        </p:txBody>
      </p:sp>
      <p:sp>
        <p:nvSpPr>
          <p:cNvPr id="5" name="Rectangle: Rounded Corners 4">
            <a:extLst>
              <a:ext uri="{FF2B5EF4-FFF2-40B4-BE49-F238E27FC236}">
                <a16:creationId xmlns:a16="http://schemas.microsoft.com/office/drawing/2014/main" id="{C258C437-C622-4277-9AB0-690781A669E1}"/>
              </a:ext>
            </a:extLst>
          </p:cNvPr>
          <p:cNvSpPr/>
          <p:nvPr/>
        </p:nvSpPr>
        <p:spPr>
          <a:xfrm>
            <a:off x="870332" y="4456910"/>
            <a:ext cx="7511667" cy="1021556"/>
          </a:xfrm>
          <a:prstGeom prst="roundRect">
            <a:avLst/>
          </a:prstGeom>
          <a:solidFill>
            <a:schemeClr val="accent1"/>
          </a:solidFill>
          <a:ln>
            <a:solidFill>
              <a:schemeClr val="tx2"/>
            </a:solidFill>
          </a:ln>
        </p:spPr>
        <p:txBody>
          <a:bodyPr wrap="square">
            <a:spAutoFit/>
          </a:bodyPr>
          <a:lstStyle/>
          <a:p>
            <a:pPr>
              <a:defRPr/>
            </a:pPr>
            <a:r>
              <a:rPr lang="en-US" b="1" dirty="0"/>
              <a:t>This work sets the stage for a systematic treatment of human actions in external environments, allowing for the future development of the causal basis of HRA.</a:t>
            </a:r>
          </a:p>
        </p:txBody>
      </p:sp>
      <p:sp>
        <p:nvSpPr>
          <p:cNvPr id="6" name="Slide Number Placeholder 5">
            <a:extLst>
              <a:ext uri="{FF2B5EF4-FFF2-40B4-BE49-F238E27FC236}">
                <a16:creationId xmlns:a16="http://schemas.microsoft.com/office/drawing/2014/main" id="{4426B508-AC13-1273-3870-CA6CB28C978D}"/>
              </a:ext>
            </a:extLst>
          </p:cNvPr>
          <p:cNvSpPr>
            <a:spLocks noGrp="1"/>
          </p:cNvSpPr>
          <p:nvPr>
            <p:ph type="sldNum" sz="quarter" idx="11"/>
          </p:nvPr>
        </p:nvSpPr>
        <p:spPr/>
        <p:txBody>
          <a:bodyPr/>
          <a:lstStyle/>
          <a:p>
            <a:fld id="{E395F277-E3C6-495A-A5E8-9472A8BC9871}" type="slidenum">
              <a:rPr lang="en-US" smtClean="0"/>
              <a:t>14</a:t>
            </a:fld>
            <a:endParaRPr lang="en-US"/>
          </a:p>
        </p:txBody>
      </p:sp>
      <p:sp>
        <p:nvSpPr>
          <p:cNvPr id="7" name="Rectangle 6">
            <a:extLst>
              <a:ext uri="{FF2B5EF4-FFF2-40B4-BE49-F238E27FC236}">
                <a16:creationId xmlns:a16="http://schemas.microsoft.com/office/drawing/2014/main" id="{1DAB5F5F-4B03-B428-9CD3-22F0F189BCFE}"/>
              </a:ext>
            </a:extLst>
          </p:cNvPr>
          <p:cNvSpPr/>
          <p:nvPr/>
        </p:nvSpPr>
        <p:spPr>
          <a:xfrm>
            <a:off x="3357460" y="6477493"/>
            <a:ext cx="2429080" cy="246221"/>
          </a:xfrm>
          <a:prstGeom prst="rect">
            <a:avLst/>
          </a:prstGeom>
        </p:spPr>
        <p:txBody>
          <a:bodyPr wrap="square" lIns="91440" tIns="45720" rIns="91440" bIns="45720" anchor="t">
            <a:spAutoFit/>
          </a:bodyPr>
          <a:lstStyle/>
          <a:p>
            <a:pPr algn="ctr"/>
            <a:r>
              <a:rPr lang="en-US" sz="1000" dirty="0">
                <a:solidFill>
                  <a:srgbClr val="222222"/>
                </a:solidFill>
                <a:latin typeface="Times New Roman"/>
                <a:cs typeface="Times"/>
              </a:rPr>
              <a:t>Al-</a:t>
            </a:r>
            <a:r>
              <a:rPr lang="en-US" sz="1000" dirty="0" err="1">
                <a:solidFill>
                  <a:srgbClr val="222222"/>
                </a:solidFill>
                <a:latin typeface="Times New Roman"/>
                <a:cs typeface="Times"/>
              </a:rPr>
              <a:t>Douri</a:t>
            </a:r>
            <a:r>
              <a:rPr lang="en-US" sz="1000" dirty="0">
                <a:solidFill>
                  <a:srgbClr val="222222"/>
                </a:solidFill>
                <a:latin typeface="Times New Roman"/>
                <a:cs typeface="Times"/>
              </a:rPr>
              <a:t>, Levine &amp; Groth 2022</a:t>
            </a:r>
            <a:endParaRPr lang="en-US" sz="1000" dirty="0">
              <a:latin typeface="Times New Roman"/>
              <a:cs typeface="Times"/>
            </a:endParaRPr>
          </a:p>
        </p:txBody>
      </p:sp>
    </p:spTree>
    <p:extLst>
      <p:ext uri="{BB962C8B-B14F-4D97-AF65-F5344CB8AC3E}">
        <p14:creationId xmlns:p14="http://schemas.microsoft.com/office/powerpoint/2010/main" val="22089268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78171D-0074-4FD2-84C6-5DA670A77AA0}"/>
              </a:ext>
            </a:extLst>
          </p:cNvPr>
          <p:cNvSpPr>
            <a:spLocks noGrp="1"/>
          </p:cNvSpPr>
          <p:nvPr>
            <p:ph type="title"/>
          </p:nvPr>
        </p:nvSpPr>
        <p:spPr/>
        <p:txBody>
          <a:bodyPr/>
          <a:lstStyle/>
          <a:p>
            <a:r>
              <a:rPr lang="en-US" dirty="0"/>
              <a:t>Future </a:t>
            </a:r>
            <a:r>
              <a:rPr lang="en-US" sz="2800" dirty="0"/>
              <a:t>Work</a:t>
            </a:r>
            <a:r>
              <a:rPr lang="en-US" dirty="0"/>
              <a:t> Directions</a:t>
            </a:r>
          </a:p>
        </p:txBody>
      </p:sp>
      <p:sp>
        <p:nvSpPr>
          <p:cNvPr id="3" name="Content Placeholder 2">
            <a:extLst>
              <a:ext uri="{FF2B5EF4-FFF2-40B4-BE49-F238E27FC236}">
                <a16:creationId xmlns:a16="http://schemas.microsoft.com/office/drawing/2014/main" id="{77FABFB7-C5F2-4BE2-A758-DF8AF9288436}"/>
              </a:ext>
            </a:extLst>
          </p:cNvPr>
          <p:cNvSpPr>
            <a:spLocks noGrp="1"/>
          </p:cNvSpPr>
          <p:nvPr>
            <p:ph idx="1"/>
          </p:nvPr>
        </p:nvSpPr>
        <p:spPr>
          <a:xfrm>
            <a:off x="457200" y="946132"/>
            <a:ext cx="8229600" cy="4970482"/>
          </a:xfrm>
        </p:spPr>
        <p:txBody>
          <a:bodyPr/>
          <a:lstStyle/>
          <a:p>
            <a:r>
              <a:rPr lang="en-US" sz="2400" dirty="0"/>
              <a:t>Validation on two more ex-CR tasks</a:t>
            </a:r>
          </a:p>
          <a:p>
            <a:pPr lvl="1"/>
            <a:r>
              <a:rPr lang="en-US" sz="2100" dirty="0"/>
              <a:t>Then, seeking expert feedback on these analyses</a:t>
            </a:r>
          </a:p>
          <a:p>
            <a:r>
              <a:rPr lang="en-US" sz="2400" dirty="0"/>
              <a:t>Issue of coordination &amp; communication between multiple teams or individuals</a:t>
            </a:r>
          </a:p>
          <a:p>
            <a:pPr lvl="1"/>
            <a:r>
              <a:rPr lang="en-US" sz="2100" dirty="0"/>
              <a:t>Introduces complexities not currently modeled</a:t>
            </a:r>
          </a:p>
          <a:p>
            <a:r>
              <a:rPr lang="en-US" sz="2400" dirty="0"/>
              <a:t>Mapping of PIF causal chains to identified CFMs (Task 4.2)</a:t>
            </a:r>
          </a:p>
          <a:p>
            <a:pPr lvl="1"/>
            <a:r>
              <a:rPr lang="en-US" sz="2100" dirty="0"/>
              <a:t>Using Groth’s 2012 PIF hierarchy and Phoenix CFMs</a:t>
            </a:r>
          </a:p>
          <a:p>
            <a:r>
              <a:rPr lang="en-US" sz="2400" dirty="0"/>
              <a:t>Quantification through resultant Bayesian Network (Task 4.3)</a:t>
            </a:r>
          </a:p>
        </p:txBody>
      </p:sp>
      <p:pic>
        <p:nvPicPr>
          <p:cNvPr id="27" name="Picture 26">
            <a:extLst>
              <a:ext uri="{FF2B5EF4-FFF2-40B4-BE49-F238E27FC236}">
                <a16:creationId xmlns:a16="http://schemas.microsoft.com/office/drawing/2014/main" id="{00AC9F1F-9F72-494E-BCE8-8185A34D17EF}"/>
              </a:ext>
            </a:extLst>
          </p:cNvPr>
          <p:cNvPicPr>
            <a:picLocks noChangeAspect="1"/>
          </p:cNvPicPr>
          <p:nvPr/>
        </p:nvPicPr>
        <p:blipFill>
          <a:blip r:embed="rId2"/>
          <a:stretch>
            <a:fillRect/>
          </a:stretch>
        </p:blipFill>
        <p:spPr>
          <a:xfrm>
            <a:off x="3182586" y="4371975"/>
            <a:ext cx="5486505" cy="1876629"/>
          </a:xfrm>
          <a:prstGeom prst="rect">
            <a:avLst/>
          </a:prstGeom>
        </p:spPr>
      </p:pic>
      <p:sp>
        <p:nvSpPr>
          <p:cNvPr id="5" name="Slide Number Placeholder 4">
            <a:extLst>
              <a:ext uri="{FF2B5EF4-FFF2-40B4-BE49-F238E27FC236}">
                <a16:creationId xmlns:a16="http://schemas.microsoft.com/office/drawing/2014/main" id="{5C55AB2E-58DF-0E00-D240-3FF63F450EAB}"/>
              </a:ext>
            </a:extLst>
          </p:cNvPr>
          <p:cNvSpPr>
            <a:spLocks noGrp="1"/>
          </p:cNvSpPr>
          <p:nvPr>
            <p:ph type="sldNum" sz="quarter" idx="11"/>
          </p:nvPr>
        </p:nvSpPr>
        <p:spPr/>
        <p:txBody>
          <a:bodyPr/>
          <a:lstStyle/>
          <a:p>
            <a:fld id="{E395F277-E3C6-495A-A5E8-9472A8BC9871}" type="slidenum">
              <a:rPr lang="en-US" smtClean="0"/>
              <a:t>15</a:t>
            </a:fld>
            <a:endParaRPr lang="en-US"/>
          </a:p>
        </p:txBody>
      </p:sp>
      <p:sp>
        <p:nvSpPr>
          <p:cNvPr id="7" name="Rectangle 6">
            <a:extLst>
              <a:ext uri="{FF2B5EF4-FFF2-40B4-BE49-F238E27FC236}">
                <a16:creationId xmlns:a16="http://schemas.microsoft.com/office/drawing/2014/main" id="{636C452F-4315-723F-1A71-459D26994D9D}"/>
              </a:ext>
            </a:extLst>
          </p:cNvPr>
          <p:cNvSpPr/>
          <p:nvPr/>
        </p:nvSpPr>
        <p:spPr>
          <a:xfrm>
            <a:off x="3357460" y="6477493"/>
            <a:ext cx="2429080" cy="246221"/>
          </a:xfrm>
          <a:prstGeom prst="rect">
            <a:avLst/>
          </a:prstGeom>
        </p:spPr>
        <p:txBody>
          <a:bodyPr wrap="square" lIns="91440" tIns="45720" rIns="91440" bIns="45720" anchor="t">
            <a:spAutoFit/>
          </a:bodyPr>
          <a:lstStyle/>
          <a:p>
            <a:pPr algn="ctr"/>
            <a:r>
              <a:rPr lang="en-US" sz="1000" dirty="0">
                <a:solidFill>
                  <a:srgbClr val="222222"/>
                </a:solidFill>
                <a:latin typeface="Times New Roman"/>
                <a:cs typeface="Times"/>
              </a:rPr>
              <a:t>Al-</a:t>
            </a:r>
            <a:r>
              <a:rPr lang="en-US" sz="1000" dirty="0" err="1">
                <a:solidFill>
                  <a:srgbClr val="222222"/>
                </a:solidFill>
                <a:latin typeface="Times New Roman"/>
                <a:cs typeface="Times"/>
              </a:rPr>
              <a:t>Douri</a:t>
            </a:r>
            <a:r>
              <a:rPr lang="en-US" sz="1000" dirty="0">
                <a:solidFill>
                  <a:srgbClr val="222222"/>
                </a:solidFill>
                <a:latin typeface="Times New Roman"/>
                <a:cs typeface="Times"/>
              </a:rPr>
              <a:t>, Levine &amp; Groth 2022</a:t>
            </a:r>
            <a:endParaRPr lang="en-US" sz="1000" dirty="0">
              <a:latin typeface="Times New Roman"/>
              <a:cs typeface="Times"/>
            </a:endParaRPr>
          </a:p>
        </p:txBody>
      </p:sp>
    </p:spTree>
    <p:extLst>
      <p:ext uri="{BB962C8B-B14F-4D97-AF65-F5344CB8AC3E}">
        <p14:creationId xmlns:p14="http://schemas.microsoft.com/office/powerpoint/2010/main" val="30510753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8B2A07-6BB3-4529-B45B-306588F9882E}"/>
              </a:ext>
            </a:extLst>
          </p:cNvPr>
          <p:cNvSpPr>
            <a:spLocks noGrp="1"/>
          </p:cNvSpPr>
          <p:nvPr>
            <p:ph type="ctrTitle"/>
          </p:nvPr>
        </p:nvSpPr>
        <p:spPr>
          <a:xfrm>
            <a:off x="485130" y="965958"/>
            <a:ext cx="3789515" cy="1233338"/>
          </a:xfrm>
        </p:spPr>
        <p:txBody>
          <a:bodyPr/>
          <a:lstStyle/>
          <a:p>
            <a:r>
              <a:rPr lang="en-US" dirty="0"/>
              <a:t>Thank you!</a:t>
            </a:r>
          </a:p>
        </p:txBody>
      </p:sp>
      <p:sp>
        <p:nvSpPr>
          <p:cNvPr id="3" name="Subtitle 2">
            <a:extLst>
              <a:ext uri="{FF2B5EF4-FFF2-40B4-BE49-F238E27FC236}">
                <a16:creationId xmlns:a16="http://schemas.microsoft.com/office/drawing/2014/main" id="{E01A7E23-18EC-47F2-8EE5-C37D26CC0DF0}"/>
              </a:ext>
            </a:extLst>
          </p:cNvPr>
          <p:cNvSpPr>
            <a:spLocks noGrp="1"/>
          </p:cNvSpPr>
          <p:nvPr>
            <p:ph type="subTitle" idx="1"/>
          </p:nvPr>
        </p:nvSpPr>
        <p:spPr>
          <a:xfrm>
            <a:off x="485130" y="2184261"/>
            <a:ext cx="3789515" cy="2980547"/>
          </a:xfrm>
        </p:spPr>
        <p:txBody>
          <a:bodyPr/>
          <a:lstStyle/>
          <a:p>
            <a:r>
              <a:rPr lang="en-US" b="1" dirty="0"/>
              <a:t>Ahmad Al-</a:t>
            </a:r>
            <a:r>
              <a:rPr lang="en-US" b="1" dirty="0" err="1"/>
              <a:t>Douri</a:t>
            </a:r>
            <a:endParaRPr lang="en-US" b="1" dirty="0"/>
          </a:p>
          <a:p>
            <a:r>
              <a:rPr lang="en-US" b="1" dirty="0">
                <a:hlinkClick r:id="rId2"/>
              </a:rPr>
              <a:t>aaldouri@umd.edu</a:t>
            </a:r>
            <a:endParaRPr lang="en-US" b="1" dirty="0"/>
          </a:p>
          <a:p>
            <a:endParaRPr lang="en-US" dirty="0"/>
          </a:p>
          <a:p>
            <a:endParaRPr lang="en-US" dirty="0"/>
          </a:p>
          <a:p>
            <a:r>
              <a:rPr lang="en-US" dirty="0"/>
              <a:t>Camille S. Levine</a:t>
            </a:r>
          </a:p>
          <a:p>
            <a:r>
              <a:rPr lang="en-US" dirty="0">
                <a:hlinkClick r:id="rId3"/>
              </a:rPr>
              <a:t>clevine1@umd.edu</a:t>
            </a:r>
            <a:endParaRPr lang="en-US" dirty="0"/>
          </a:p>
          <a:p>
            <a:endParaRPr lang="en-US" dirty="0"/>
          </a:p>
          <a:p>
            <a:endParaRPr lang="en-US" dirty="0"/>
          </a:p>
          <a:p>
            <a:r>
              <a:rPr lang="en-US" dirty="0"/>
              <a:t>Katrina M. Groth</a:t>
            </a:r>
          </a:p>
          <a:p>
            <a:r>
              <a:rPr lang="en-US" dirty="0">
                <a:hlinkClick r:id="rId4"/>
              </a:rPr>
              <a:t>kgroth@umd.edu</a:t>
            </a:r>
            <a:r>
              <a:rPr lang="en-US" dirty="0"/>
              <a:t> </a:t>
            </a:r>
          </a:p>
        </p:txBody>
      </p:sp>
      <p:sp>
        <p:nvSpPr>
          <p:cNvPr id="5" name="Rectangle 4">
            <a:extLst>
              <a:ext uri="{FF2B5EF4-FFF2-40B4-BE49-F238E27FC236}">
                <a16:creationId xmlns:a16="http://schemas.microsoft.com/office/drawing/2014/main" id="{F0914EB7-BA7C-4EAC-B02A-2796032CEE96}"/>
              </a:ext>
            </a:extLst>
          </p:cNvPr>
          <p:cNvSpPr/>
          <p:nvPr/>
        </p:nvSpPr>
        <p:spPr>
          <a:xfrm>
            <a:off x="3040083" y="3923917"/>
            <a:ext cx="1033153" cy="707460"/>
          </a:xfrm>
          <a:prstGeom prst="rect">
            <a:avLst/>
          </a:prstGeom>
          <a:solidFill>
            <a:schemeClr val="bg1"/>
          </a:solidFill>
          <a:ln>
            <a:solidFill>
              <a:schemeClr val="bg1"/>
            </a:solidFill>
          </a:ln>
          <a:effectLst/>
        </p:spPr>
        <p:style>
          <a:lnRef idx="1">
            <a:schemeClr val="accent1"/>
          </a:lnRef>
          <a:fillRef idx="2">
            <a:schemeClr val="accent1"/>
          </a:fillRef>
          <a:effectRef idx="1">
            <a:schemeClr val="accent1"/>
          </a:effectRef>
          <a:fontRef idx="minor">
            <a:schemeClr val="dk1"/>
          </a:fontRef>
        </p:style>
        <p:txBody>
          <a:bodyPr wrap="square" rtlCol="0" anchor="ctr">
            <a:spAutoFit/>
          </a:bodyPr>
          <a:lstStyle/>
          <a:p>
            <a:pPr marL="0" indent="0" algn="l">
              <a:buFont typeface="Arial" panose="020B0604020202020204" pitchFamily="34" charset="0"/>
              <a:buNone/>
            </a:pPr>
            <a:endParaRPr lang="en-US" sz="1600" dirty="0">
              <a:solidFill>
                <a:srgbClr val="000000"/>
              </a:solidFill>
              <a:ea typeface="ＭＳ Ｐゴシック"/>
              <a:cs typeface="Times New Roman"/>
            </a:endParaRPr>
          </a:p>
        </p:txBody>
      </p:sp>
      <p:pic>
        <p:nvPicPr>
          <p:cNvPr id="5122" name="Picture 2" descr="https://syrra.umd.edu/files/2021/08/KatrinaGroth_2020cropped-150x150.jpg">
            <a:extLst>
              <a:ext uri="{FF2B5EF4-FFF2-40B4-BE49-F238E27FC236}">
                <a16:creationId xmlns:a16="http://schemas.microsoft.com/office/drawing/2014/main" id="{C892BCE7-7C0F-4E2B-9CE4-09B0CB2190F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66506" y="4661234"/>
            <a:ext cx="1206730" cy="1206730"/>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https://syrra.umd.edu/files/2021/08/Amhad_EDIT-150x150.jpg">
            <a:extLst>
              <a:ext uri="{FF2B5EF4-FFF2-40B4-BE49-F238E27FC236}">
                <a16:creationId xmlns:a16="http://schemas.microsoft.com/office/drawing/2014/main" id="{675ADB16-6DA0-456F-91CB-2FBF5718737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66506" y="1975604"/>
            <a:ext cx="1206730" cy="1206730"/>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https://syrra.umd.edu/files/2021/08/CamilleTRY-1-150x150.jpg">
            <a:extLst>
              <a:ext uri="{FF2B5EF4-FFF2-40B4-BE49-F238E27FC236}">
                <a16:creationId xmlns:a16="http://schemas.microsoft.com/office/drawing/2014/main" id="{4A5E2DDD-8C79-4B59-AE64-97329E04730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66506" y="3299912"/>
            <a:ext cx="1206730" cy="120673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No photo description available.">
            <a:extLst>
              <a:ext uri="{FF2B5EF4-FFF2-40B4-BE49-F238E27FC236}">
                <a16:creationId xmlns:a16="http://schemas.microsoft.com/office/drawing/2014/main" id="{BF2D0FBE-8638-4CD4-8B8B-FB588D94C19B}"/>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t="10907" r="12699" b="5989"/>
          <a:stretch/>
        </p:blipFill>
        <p:spPr bwMode="auto">
          <a:xfrm>
            <a:off x="4572000" y="2824644"/>
            <a:ext cx="4572000" cy="27200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71258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78171D-0074-4FD2-84C6-5DA670A77AA0}"/>
              </a:ext>
            </a:extLst>
          </p:cNvPr>
          <p:cNvSpPr>
            <a:spLocks noGrp="1"/>
          </p:cNvSpPr>
          <p:nvPr>
            <p:ph type="title"/>
          </p:nvPr>
        </p:nvSpPr>
        <p:spPr/>
        <p:txBody>
          <a:bodyPr/>
          <a:lstStyle/>
          <a:p>
            <a:r>
              <a:rPr lang="en-US" dirty="0"/>
              <a:t>NUREG-7256 Task Analysis for Task 2</a:t>
            </a:r>
          </a:p>
        </p:txBody>
      </p:sp>
      <p:pic>
        <p:nvPicPr>
          <p:cNvPr id="5" name="Picture 4">
            <a:extLst>
              <a:ext uri="{FF2B5EF4-FFF2-40B4-BE49-F238E27FC236}">
                <a16:creationId xmlns:a16="http://schemas.microsoft.com/office/drawing/2014/main" id="{1B8AEC05-17CC-4B96-859D-FA7D6280CA61}"/>
              </a:ext>
            </a:extLst>
          </p:cNvPr>
          <p:cNvPicPr>
            <a:picLocks noChangeAspect="1"/>
          </p:cNvPicPr>
          <p:nvPr/>
        </p:nvPicPr>
        <p:blipFill>
          <a:blip r:embed="rId2"/>
          <a:stretch>
            <a:fillRect/>
          </a:stretch>
        </p:blipFill>
        <p:spPr>
          <a:xfrm>
            <a:off x="1567107" y="1172430"/>
            <a:ext cx="6114562" cy="4714020"/>
          </a:xfrm>
          <a:prstGeom prst="rect">
            <a:avLst/>
          </a:prstGeom>
        </p:spPr>
      </p:pic>
      <p:sp>
        <p:nvSpPr>
          <p:cNvPr id="3" name="Slide Number Placeholder 2">
            <a:extLst>
              <a:ext uri="{FF2B5EF4-FFF2-40B4-BE49-F238E27FC236}">
                <a16:creationId xmlns:a16="http://schemas.microsoft.com/office/drawing/2014/main" id="{60C9291A-66FD-9C31-2204-9522747C5C84}"/>
              </a:ext>
            </a:extLst>
          </p:cNvPr>
          <p:cNvSpPr>
            <a:spLocks noGrp="1"/>
          </p:cNvSpPr>
          <p:nvPr>
            <p:ph type="sldNum" sz="quarter" idx="11"/>
          </p:nvPr>
        </p:nvSpPr>
        <p:spPr/>
        <p:txBody>
          <a:bodyPr/>
          <a:lstStyle/>
          <a:p>
            <a:fld id="{E395F277-E3C6-495A-A5E8-9472A8BC9871}" type="slidenum">
              <a:rPr lang="en-US" smtClean="0"/>
              <a:t>17</a:t>
            </a:fld>
            <a:endParaRPr lang="en-US"/>
          </a:p>
        </p:txBody>
      </p:sp>
      <p:sp>
        <p:nvSpPr>
          <p:cNvPr id="6" name="Rectangle 5">
            <a:extLst>
              <a:ext uri="{FF2B5EF4-FFF2-40B4-BE49-F238E27FC236}">
                <a16:creationId xmlns:a16="http://schemas.microsoft.com/office/drawing/2014/main" id="{70FF8AA8-EADA-7559-53B8-7F929FC55999}"/>
              </a:ext>
            </a:extLst>
          </p:cNvPr>
          <p:cNvSpPr/>
          <p:nvPr/>
        </p:nvSpPr>
        <p:spPr>
          <a:xfrm>
            <a:off x="3357460" y="6477493"/>
            <a:ext cx="2429080" cy="246221"/>
          </a:xfrm>
          <a:prstGeom prst="rect">
            <a:avLst/>
          </a:prstGeom>
        </p:spPr>
        <p:txBody>
          <a:bodyPr wrap="square" lIns="91440" tIns="45720" rIns="91440" bIns="45720" anchor="t">
            <a:spAutoFit/>
          </a:bodyPr>
          <a:lstStyle/>
          <a:p>
            <a:pPr algn="ctr"/>
            <a:r>
              <a:rPr lang="en-US" sz="1000" dirty="0">
                <a:solidFill>
                  <a:srgbClr val="222222"/>
                </a:solidFill>
                <a:latin typeface="Times New Roman"/>
                <a:cs typeface="Times"/>
              </a:rPr>
              <a:t>Al-</a:t>
            </a:r>
            <a:r>
              <a:rPr lang="en-US" sz="1000" dirty="0" err="1">
                <a:solidFill>
                  <a:srgbClr val="222222"/>
                </a:solidFill>
                <a:latin typeface="Times New Roman"/>
                <a:cs typeface="Times"/>
              </a:rPr>
              <a:t>Douri</a:t>
            </a:r>
            <a:r>
              <a:rPr lang="en-US" sz="1000" dirty="0">
                <a:solidFill>
                  <a:srgbClr val="222222"/>
                </a:solidFill>
                <a:latin typeface="Times New Roman"/>
                <a:cs typeface="Times"/>
              </a:rPr>
              <a:t>, Levine &amp; Groth 2022</a:t>
            </a:r>
            <a:endParaRPr lang="en-US" sz="1000" dirty="0">
              <a:latin typeface="Times New Roman"/>
              <a:cs typeface="Times"/>
            </a:endParaRPr>
          </a:p>
        </p:txBody>
      </p:sp>
    </p:spTree>
    <p:extLst>
      <p:ext uri="{BB962C8B-B14F-4D97-AF65-F5344CB8AC3E}">
        <p14:creationId xmlns:p14="http://schemas.microsoft.com/office/powerpoint/2010/main" val="23141877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78171D-0074-4FD2-84C6-5DA670A77AA0}"/>
              </a:ext>
            </a:extLst>
          </p:cNvPr>
          <p:cNvSpPr>
            <a:spLocks noGrp="1"/>
          </p:cNvSpPr>
          <p:nvPr>
            <p:ph type="title"/>
          </p:nvPr>
        </p:nvSpPr>
        <p:spPr/>
        <p:txBody>
          <a:bodyPr/>
          <a:lstStyle/>
          <a:p>
            <a:r>
              <a:rPr lang="en-US" dirty="0"/>
              <a:t>NUREG-7256 Task Analysis for Task 2</a:t>
            </a:r>
          </a:p>
        </p:txBody>
      </p:sp>
      <p:pic>
        <p:nvPicPr>
          <p:cNvPr id="3" name="Picture 2">
            <a:extLst>
              <a:ext uri="{FF2B5EF4-FFF2-40B4-BE49-F238E27FC236}">
                <a16:creationId xmlns:a16="http://schemas.microsoft.com/office/drawing/2014/main" id="{15701804-DB39-4C9B-A970-FEC3943987D4}"/>
              </a:ext>
            </a:extLst>
          </p:cNvPr>
          <p:cNvPicPr>
            <a:picLocks noChangeAspect="1"/>
          </p:cNvPicPr>
          <p:nvPr/>
        </p:nvPicPr>
        <p:blipFill>
          <a:blip r:embed="rId2"/>
          <a:stretch>
            <a:fillRect/>
          </a:stretch>
        </p:blipFill>
        <p:spPr>
          <a:xfrm>
            <a:off x="1830513" y="822311"/>
            <a:ext cx="5482974" cy="5421797"/>
          </a:xfrm>
          <a:prstGeom prst="rect">
            <a:avLst/>
          </a:prstGeom>
        </p:spPr>
      </p:pic>
      <p:sp>
        <p:nvSpPr>
          <p:cNvPr id="5" name="Slide Number Placeholder 4">
            <a:extLst>
              <a:ext uri="{FF2B5EF4-FFF2-40B4-BE49-F238E27FC236}">
                <a16:creationId xmlns:a16="http://schemas.microsoft.com/office/drawing/2014/main" id="{06A3A98C-4C35-BF67-FDAC-0D1EC9298624}"/>
              </a:ext>
            </a:extLst>
          </p:cNvPr>
          <p:cNvSpPr>
            <a:spLocks noGrp="1"/>
          </p:cNvSpPr>
          <p:nvPr>
            <p:ph type="sldNum" sz="quarter" idx="11"/>
          </p:nvPr>
        </p:nvSpPr>
        <p:spPr/>
        <p:txBody>
          <a:bodyPr/>
          <a:lstStyle/>
          <a:p>
            <a:fld id="{E395F277-E3C6-495A-A5E8-9472A8BC9871}" type="slidenum">
              <a:rPr lang="en-US" smtClean="0"/>
              <a:t>18</a:t>
            </a:fld>
            <a:endParaRPr lang="en-US"/>
          </a:p>
        </p:txBody>
      </p:sp>
      <p:sp>
        <p:nvSpPr>
          <p:cNvPr id="6" name="Rectangle 5">
            <a:extLst>
              <a:ext uri="{FF2B5EF4-FFF2-40B4-BE49-F238E27FC236}">
                <a16:creationId xmlns:a16="http://schemas.microsoft.com/office/drawing/2014/main" id="{99E06DC3-ACFF-3F8C-FB90-718F4BF05E65}"/>
              </a:ext>
            </a:extLst>
          </p:cNvPr>
          <p:cNvSpPr/>
          <p:nvPr/>
        </p:nvSpPr>
        <p:spPr>
          <a:xfrm>
            <a:off x="3357460" y="6477493"/>
            <a:ext cx="2429080" cy="246221"/>
          </a:xfrm>
          <a:prstGeom prst="rect">
            <a:avLst/>
          </a:prstGeom>
        </p:spPr>
        <p:txBody>
          <a:bodyPr wrap="square" lIns="91440" tIns="45720" rIns="91440" bIns="45720" anchor="t">
            <a:spAutoFit/>
          </a:bodyPr>
          <a:lstStyle/>
          <a:p>
            <a:pPr algn="ctr"/>
            <a:r>
              <a:rPr lang="en-US" sz="1000" dirty="0">
                <a:solidFill>
                  <a:srgbClr val="222222"/>
                </a:solidFill>
                <a:latin typeface="Times New Roman"/>
                <a:cs typeface="Times"/>
              </a:rPr>
              <a:t>Al-</a:t>
            </a:r>
            <a:r>
              <a:rPr lang="en-US" sz="1000" dirty="0" err="1">
                <a:solidFill>
                  <a:srgbClr val="222222"/>
                </a:solidFill>
                <a:latin typeface="Times New Roman"/>
                <a:cs typeface="Times"/>
              </a:rPr>
              <a:t>Douri</a:t>
            </a:r>
            <a:r>
              <a:rPr lang="en-US" sz="1000" dirty="0">
                <a:solidFill>
                  <a:srgbClr val="222222"/>
                </a:solidFill>
                <a:latin typeface="Times New Roman"/>
                <a:cs typeface="Times"/>
              </a:rPr>
              <a:t>, Levine &amp; Groth 2022</a:t>
            </a:r>
            <a:endParaRPr lang="en-US" sz="1000" dirty="0">
              <a:latin typeface="Times New Roman"/>
              <a:cs typeface="Times"/>
            </a:endParaRPr>
          </a:p>
        </p:txBody>
      </p:sp>
    </p:spTree>
    <p:extLst>
      <p:ext uri="{BB962C8B-B14F-4D97-AF65-F5344CB8AC3E}">
        <p14:creationId xmlns:p14="http://schemas.microsoft.com/office/powerpoint/2010/main" val="14322287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78171D-0074-4FD2-84C6-5DA670A77AA0}"/>
              </a:ext>
            </a:extLst>
          </p:cNvPr>
          <p:cNvSpPr>
            <a:spLocks noGrp="1"/>
          </p:cNvSpPr>
          <p:nvPr>
            <p:ph type="title"/>
          </p:nvPr>
        </p:nvSpPr>
        <p:spPr/>
        <p:txBody>
          <a:bodyPr/>
          <a:lstStyle/>
          <a:p>
            <a:r>
              <a:rPr lang="en-US" dirty="0"/>
              <a:t>NUREG-7256 Task Analysis for Task 2</a:t>
            </a:r>
          </a:p>
        </p:txBody>
      </p:sp>
      <p:pic>
        <p:nvPicPr>
          <p:cNvPr id="5" name="Picture 4">
            <a:extLst>
              <a:ext uri="{FF2B5EF4-FFF2-40B4-BE49-F238E27FC236}">
                <a16:creationId xmlns:a16="http://schemas.microsoft.com/office/drawing/2014/main" id="{C6254501-5450-448B-8E12-B2EF57023E14}"/>
              </a:ext>
            </a:extLst>
          </p:cNvPr>
          <p:cNvPicPr>
            <a:picLocks noChangeAspect="1"/>
          </p:cNvPicPr>
          <p:nvPr/>
        </p:nvPicPr>
        <p:blipFill rotWithShape="1">
          <a:blip r:embed="rId2"/>
          <a:srcRect t="1" b="826"/>
          <a:stretch/>
        </p:blipFill>
        <p:spPr>
          <a:xfrm>
            <a:off x="1493116" y="1204613"/>
            <a:ext cx="6262540" cy="2052937"/>
          </a:xfrm>
          <a:prstGeom prst="rect">
            <a:avLst/>
          </a:prstGeom>
        </p:spPr>
      </p:pic>
      <p:pic>
        <p:nvPicPr>
          <p:cNvPr id="7" name="Picture 6">
            <a:extLst>
              <a:ext uri="{FF2B5EF4-FFF2-40B4-BE49-F238E27FC236}">
                <a16:creationId xmlns:a16="http://schemas.microsoft.com/office/drawing/2014/main" id="{B378EC4D-2A5E-434F-A7EA-A51A87067FF1}"/>
              </a:ext>
            </a:extLst>
          </p:cNvPr>
          <p:cNvPicPr>
            <a:picLocks noChangeAspect="1"/>
          </p:cNvPicPr>
          <p:nvPr/>
        </p:nvPicPr>
        <p:blipFill>
          <a:blip r:embed="rId3"/>
          <a:stretch>
            <a:fillRect/>
          </a:stretch>
        </p:blipFill>
        <p:spPr>
          <a:xfrm>
            <a:off x="1478827" y="3257550"/>
            <a:ext cx="6262540" cy="2414052"/>
          </a:xfrm>
          <a:prstGeom prst="rect">
            <a:avLst/>
          </a:prstGeom>
        </p:spPr>
      </p:pic>
      <p:sp>
        <p:nvSpPr>
          <p:cNvPr id="3" name="Slide Number Placeholder 2">
            <a:extLst>
              <a:ext uri="{FF2B5EF4-FFF2-40B4-BE49-F238E27FC236}">
                <a16:creationId xmlns:a16="http://schemas.microsoft.com/office/drawing/2014/main" id="{5E387F69-450A-34AC-5C5D-B8B6580CF27B}"/>
              </a:ext>
            </a:extLst>
          </p:cNvPr>
          <p:cNvSpPr>
            <a:spLocks noGrp="1"/>
          </p:cNvSpPr>
          <p:nvPr>
            <p:ph type="sldNum" sz="quarter" idx="11"/>
          </p:nvPr>
        </p:nvSpPr>
        <p:spPr/>
        <p:txBody>
          <a:bodyPr/>
          <a:lstStyle/>
          <a:p>
            <a:fld id="{E395F277-E3C6-495A-A5E8-9472A8BC9871}" type="slidenum">
              <a:rPr lang="en-US" smtClean="0"/>
              <a:t>19</a:t>
            </a:fld>
            <a:endParaRPr lang="en-US"/>
          </a:p>
        </p:txBody>
      </p:sp>
      <p:sp>
        <p:nvSpPr>
          <p:cNvPr id="8" name="Rectangle 7">
            <a:extLst>
              <a:ext uri="{FF2B5EF4-FFF2-40B4-BE49-F238E27FC236}">
                <a16:creationId xmlns:a16="http://schemas.microsoft.com/office/drawing/2014/main" id="{AC1777B2-AE3E-D4BA-C29A-5A045E49D2C0}"/>
              </a:ext>
            </a:extLst>
          </p:cNvPr>
          <p:cNvSpPr/>
          <p:nvPr/>
        </p:nvSpPr>
        <p:spPr>
          <a:xfrm>
            <a:off x="3357460" y="6477493"/>
            <a:ext cx="2429080" cy="246221"/>
          </a:xfrm>
          <a:prstGeom prst="rect">
            <a:avLst/>
          </a:prstGeom>
        </p:spPr>
        <p:txBody>
          <a:bodyPr wrap="square" lIns="91440" tIns="45720" rIns="91440" bIns="45720" anchor="t">
            <a:spAutoFit/>
          </a:bodyPr>
          <a:lstStyle/>
          <a:p>
            <a:pPr algn="ctr"/>
            <a:r>
              <a:rPr lang="en-US" sz="1000" dirty="0">
                <a:solidFill>
                  <a:srgbClr val="222222"/>
                </a:solidFill>
                <a:latin typeface="Times New Roman"/>
                <a:cs typeface="Times"/>
              </a:rPr>
              <a:t>Al-</a:t>
            </a:r>
            <a:r>
              <a:rPr lang="en-US" sz="1000" dirty="0" err="1">
                <a:solidFill>
                  <a:srgbClr val="222222"/>
                </a:solidFill>
                <a:latin typeface="Times New Roman"/>
                <a:cs typeface="Times"/>
              </a:rPr>
              <a:t>Douri</a:t>
            </a:r>
            <a:r>
              <a:rPr lang="en-US" sz="1000" dirty="0">
                <a:solidFill>
                  <a:srgbClr val="222222"/>
                </a:solidFill>
                <a:latin typeface="Times New Roman"/>
                <a:cs typeface="Times"/>
              </a:rPr>
              <a:t>, Levine &amp; Groth 2022</a:t>
            </a:r>
            <a:endParaRPr lang="en-US" sz="1000" dirty="0">
              <a:latin typeface="Times New Roman"/>
              <a:cs typeface="Times"/>
            </a:endParaRPr>
          </a:p>
        </p:txBody>
      </p:sp>
    </p:spTree>
    <p:extLst>
      <p:ext uri="{BB962C8B-B14F-4D97-AF65-F5344CB8AC3E}">
        <p14:creationId xmlns:p14="http://schemas.microsoft.com/office/powerpoint/2010/main" val="14517890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A2F515-FCBF-470D-BC2D-E35149820F2B}"/>
              </a:ext>
            </a:extLst>
          </p:cNvPr>
          <p:cNvSpPr>
            <a:spLocks noGrp="1"/>
          </p:cNvSpPr>
          <p:nvPr>
            <p:ph type="title"/>
          </p:nvPr>
        </p:nvSpPr>
        <p:spPr>
          <a:xfrm>
            <a:off x="440954" y="137130"/>
            <a:ext cx="7708900" cy="991675"/>
          </a:xfrm>
        </p:spPr>
        <p:txBody>
          <a:bodyPr/>
          <a:lstStyle/>
          <a:p>
            <a:r>
              <a:rPr lang="en-US" sz="2800" dirty="0"/>
              <a:t>Project Objective &amp; Approach</a:t>
            </a:r>
          </a:p>
        </p:txBody>
      </p:sp>
      <p:sp>
        <p:nvSpPr>
          <p:cNvPr id="3" name="Slide Number Placeholder 2">
            <a:extLst>
              <a:ext uri="{FF2B5EF4-FFF2-40B4-BE49-F238E27FC236}">
                <a16:creationId xmlns:a16="http://schemas.microsoft.com/office/drawing/2014/main" id="{4AC7786A-E989-4C81-B8DC-5B353B21C7EA}"/>
              </a:ext>
            </a:extLst>
          </p:cNvPr>
          <p:cNvSpPr>
            <a:spLocks noGrp="1"/>
          </p:cNvSpPr>
          <p:nvPr>
            <p:ph type="sldNum" sz="quarter" idx="11"/>
          </p:nvPr>
        </p:nvSpPr>
        <p:spPr/>
        <p:txBody>
          <a:bodyPr/>
          <a:lstStyle/>
          <a:p>
            <a:fld id="{F54A21E8-9977-4704-B177-06FB2897296D}" type="slidenum">
              <a:rPr lang="en-US" smtClean="0"/>
              <a:t>2</a:t>
            </a:fld>
            <a:endParaRPr lang="en-US" dirty="0"/>
          </a:p>
        </p:txBody>
      </p:sp>
      <p:pic>
        <p:nvPicPr>
          <p:cNvPr id="4" name="Picture 3">
            <a:extLst>
              <a:ext uri="{FF2B5EF4-FFF2-40B4-BE49-F238E27FC236}">
                <a16:creationId xmlns:a16="http://schemas.microsoft.com/office/drawing/2014/main" id="{D30E4A91-920E-45F8-AC49-CBBA13D1BB4B}"/>
              </a:ext>
            </a:extLst>
          </p:cNvPr>
          <p:cNvPicPr>
            <a:picLocks noChangeAspect="1"/>
          </p:cNvPicPr>
          <p:nvPr/>
        </p:nvPicPr>
        <p:blipFill>
          <a:blip r:embed="rId2"/>
          <a:stretch>
            <a:fillRect/>
          </a:stretch>
        </p:blipFill>
        <p:spPr>
          <a:xfrm>
            <a:off x="372672" y="1120250"/>
            <a:ext cx="7107628" cy="4119196"/>
          </a:xfrm>
          <a:prstGeom prst="rect">
            <a:avLst/>
          </a:prstGeom>
        </p:spPr>
      </p:pic>
      <p:sp>
        <p:nvSpPr>
          <p:cNvPr id="13" name="TextBox 12">
            <a:extLst>
              <a:ext uri="{FF2B5EF4-FFF2-40B4-BE49-F238E27FC236}">
                <a16:creationId xmlns:a16="http://schemas.microsoft.com/office/drawing/2014/main" id="{491EC636-3C80-4950-AC9D-B13994A8F597}"/>
              </a:ext>
            </a:extLst>
          </p:cNvPr>
          <p:cNvSpPr txBox="1"/>
          <p:nvPr/>
        </p:nvSpPr>
        <p:spPr>
          <a:xfrm>
            <a:off x="2300141" y="6367758"/>
            <a:ext cx="6466788" cy="553998"/>
          </a:xfrm>
          <a:prstGeom prst="rect">
            <a:avLst/>
          </a:prstGeom>
          <a:noFill/>
        </p:spPr>
        <p:txBody>
          <a:bodyPr wrap="square">
            <a:spAutoFit/>
          </a:bodyPr>
          <a:lstStyle/>
          <a:p>
            <a:r>
              <a:rPr lang="en-US" sz="1000" dirty="0"/>
              <a:t>Michelle T. Bensi, Katrina M. Groth, </a:t>
            </a:r>
            <a:r>
              <a:rPr lang="en-US" sz="1000" dirty="0" err="1"/>
              <a:t>Zeyun</a:t>
            </a:r>
            <a:r>
              <a:rPr lang="en-US" sz="1000" dirty="0"/>
              <a:t> Wu, </a:t>
            </a:r>
            <a:r>
              <a:rPr lang="en-US" sz="1000" dirty="0" err="1"/>
              <a:t>Zhegang</a:t>
            </a:r>
            <a:r>
              <a:rPr lang="en-US" sz="1000" dirty="0"/>
              <a:t> Ma, Hongbin Zhang, Ray Schneider: </a:t>
            </a:r>
            <a:r>
              <a:rPr lang="en-US" sz="1000" dirty="0">
                <a:ea typeface="Times New Roman" panose="02020603050405020304" pitchFamily="18" charset="0"/>
              </a:rPr>
              <a:t>Identifying and Prioritizing Sources of Uncertainty in External Hazard Probabilistic Risk Assessment (2020). DOE Office of Nuclear Energy Award </a:t>
            </a:r>
            <a:r>
              <a:rPr lang="en-US" sz="1000" dirty="0"/>
              <a:t>DE-NE0008974</a:t>
            </a:r>
            <a:endParaRPr lang="en-US" sz="1000" baseline="30000" dirty="0"/>
          </a:p>
        </p:txBody>
      </p:sp>
      <p:sp>
        <p:nvSpPr>
          <p:cNvPr id="9" name="Rectangle: Rounded Corners 8">
            <a:extLst>
              <a:ext uri="{FF2B5EF4-FFF2-40B4-BE49-F238E27FC236}">
                <a16:creationId xmlns:a16="http://schemas.microsoft.com/office/drawing/2014/main" id="{BCB8A579-CE81-413D-84E4-E9B900F3FAAB}"/>
              </a:ext>
            </a:extLst>
          </p:cNvPr>
          <p:cNvSpPr/>
          <p:nvPr/>
        </p:nvSpPr>
        <p:spPr>
          <a:xfrm>
            <a:off x="296677" y="5450795"/>
            <a:ext cx="8550646" cy="629960"/>
          </a:xfrm>
          <a:prstGeom prst="roundRect">
            <a:avLst/>
          </a:prstGeom>
          <a:solidFill>
            <a:schemeClr val="accent1"/>
          </a:solidFill>
          <a:ln>
            <a:solidFill>
              <a:schemeClr val="accent1">
                <a:lumMod val="25000"/>
              </a:schemeClr>
            </a:solidFill>
          </a:ln>
          <a:effectLst/>
        </p:spPr>
        <p:style>
          <a:lnRef idx="1">
            <a:schemeClr val="accent1"/>
          </a:lnRef>
          <a:fillRef idx="2">
            <a:schemeClr val="accent1"/>
          </a:fillRef>
          <a:effectRef idx="1">
            <a:schemeClr val="accent1"/>
          </a:effectRef>
          <a:fontRef idx="minor">
            <a:schemeClr val="dk1"/>
          </a:fontRef>
        </p:style>
        <p:txBody>
          <a:bodyPr wrap="square" rtlCol="0" anchor="ctr">
            <a:spAutoFit/>
          </a:bodyPr>
          <a:lstStyle/>
          <a:p>
            <a:r>
              <a:rPr lang="en-US" sz="1550" b="1" dirty="0">
                <a:solidFill>
                  <a:srgbClr val="000000"/>
                </a:solidFill>
              </a:rPr>
              <a:t>Objective: Development of a technically-sound method for identifying and prioritizing potentially risk significant uncertainty contributors in external hazard probabilistic risk assessment.</a:t>
            </a:r>
          </a:p>
        </p:txBody>
      </p:sp>
      <p:sp>
        <p:nvSpPr>
          <p:cNvPr id="5" name="Rectangle 4">
            <a:extLst>
              <a:ext uri="{FF2B5EF4-FFF2-40B4-BE49-F238E27FC236}">
                <a16:creationId xmlns:a16="http://schemas.microsoft.com/office/drawing/2014/main" id="{03A55C1B-2764-4146-A11D-250BE50F0E1A}"/>
              </a:ext>
            </a:extLst>
          </p:cNvPr>
          <p:cNvSpPr/>
          <p:nvPr/>
        </p:nvSpPr>
        <p:spPr>
          <a:xfrm>
            <a:off x="7480300" y="2749604"/>
            <a:ext cx="1606550" cy="430887"/>
          </a:xfrm>
          <a:prstGeom prst="rect">
            <a:avLst/>
          </a:prstGeom>
          <a:noFill/>
          <a:ln>
            <a:solidFill>
              <a:schemeClr val="accent1">
                <a:lumMod val="25000"/>
              </a:schemeClr>
            </a:solidFill>
            <a:prstDash val="dash"/>
          </a:ln>
          <a:effectLst/>
        </p:spPr>
        <p:style>
          <a:lnRef idx="1">
            <a:schemeClr val="accent1"/>
          </a:lnRef>
          <a:fillRef idx="2">
            <a:schemeClr val="accent1"/>
          </a:fillRef>
          <a:effectRef idx="1">
            <a:schemeClr val="accent1"/>
          </a:effectRef>
          <a:fontRef idx="minor">
            <a:schemeClr val="dk1"/>
          </a:fontRef>
        </p:style>
        <p:txBody>
          <a:bodyPr wrap="square" rtlCol="0" anchor="ctr">
            <a:spAutoFit/>
          </a:bodyPr>
          <a:lstStyle/>
          <a:p>
            <a:r>
              <a:rPr lang="en-US" sz="1050" dirty="0">
                <a:solidFill>
                  <a:srgbClr val="000000"/>
                </a:solidFill>
                <a:ea typeface="ＭＳ Ｐゴシック"/>
                <a:cs typeface="Times New Roman"/>
              </a:rPr>
              <a:t>MB290- Tuesday, 10:30 AM, Infrastructure II</a:t>
            </a:r>
          </a:p>
        </p:txBody>
      </p:sp>
      <p:sp>
        <p:nvSpPr>
          <p:cNvPr id="8" name="Rectangle 7">
            <a:extLst>
              <a:ext uri="{FF2B5EF4-FFF2-40B4-BE49-F238E27FC236}">
                <a16:creationId xmlns:a16="http://schemas.microsoft.com/office/drawing/2014/main" id="{324D8202-ECB6-4D64-AC06-AC678901B821}"/>
              </a:ext>
            </a:extLst>
          </p:cNvPr>
          <p:cNvSpPr/>
          <p:nvPr/>
        </p:nvSpPr>
        <p:spPr>
          <a:xfrm>
            <a:off x="7480300" y="1870078"/>
            <a:ext cx="1606550" cy="430887"/>
          </a:xfrm>
          <a:prstGeom prst="rect">
            <a:avLst/>
          </a:prstGeom>
          <a:noFill/>
          <a:ln>
            <a:solidFill>
              <a:schemeClr val="accent1">
                <a:lumMod val="25000"/>
              </a:schemeClr>
            </a:solidFill>
            <a:prstDash val="dash"/>
          </a:ln>
          <a:effectLst/>
        </p:spPr>
        <p:style>
          <a:lnRef idx="1">
            <a:schemeClr val="accent1"/>
          </a:lnRef>
          <a:fillRef idx="2">
            <a:schemeClr val="accent1"/>
          </a:fillRef>
          <a:effectRef idx="1">
            <a:schemeClr val="accent1"/>
          </a:effectRef>
          <a:fontRef idx="minor">
            <a:schemeClr val="dk1"/>
          </a:fontRef>
        </p:style>
        <p:txBody>
          <a:bodyPr wrap="square" rtlCol="0" anchor="ctr">
            <a:spAutoFit/>
          </a:bodyPr>
          <a:lstStyle/>
          <a:p>
            <a:pPr marL="0" indent="0" algn="l">
              <a:buFont typeface="Arial" panose="020B0604020202020204" pitchFamily="34" charset="0"/>
              <a:buNone/>
            </a:pPr>
            <a:r>
              <a:rPr lang="en-US" sz="1050" dirty="0">
                <a:solidFill>
                  <a:srgbClr val="000000"/>
                </a:solidFill>
                <a:ea typeface="ＭＳ Ｐゴシック"/>
                <a:cs typeface="Times New Roman"/>
              </a:rPr>
              <a:t>MB157- Tuesday, 1:30 PM, External Events I</a:t>
            </a:r>
          </a:p>
        </p:txBody>
      </p:sp>
      <p:sp>
        <p:nvSpPr>
          <p:cNvPr id="11" name="Rectangle 10">
            <a:extLst>
              <a:ext uri="{FF2B5EF4-FFF2-40B4-BE49-F238E27FC236}">
                <a16:creationId xmlns:a16="http://schemas.microsoft.com/office/drawing/2014/main" id="{8852642D-A0EB-45F0-9850-95FB9DF57B88}"/>
              </a:ext>
            </a:extLst>
          </p:cNvPr>
          <p:cNvSpPr/>
          <p:nvPr/>
        </p:nvSpPr>
        <p:spPr>
          <a:xfrm>
            <a:off x="7480300" y="4603019"/>
            <a:ext cx="1606550" cy="430887"/>
          </a:xfrm>
          <a:prstGeom prst="rect">
            <a:avLst/>
          </a:prstGeom>
          <a:noFill/>
          <a:ln>
            <a:solidFill>
              <a:schemeClr val="accent1">
                <a:lumMod val="25000"/>
              </a:schemeClr>
            </a:solidFill>
            <a:prstDash val="dash"/>
          </a:ln>
          <a:effectLst/>
        </p:spPr>
        <p:style>
          <a:lnRef idx="1">
            <a:schemeClr val="accent1"/>
          </a:lnRef>
          <a:fillRef idx="2">
            <a:schemeClr val="accent1"/>
          </a:fillRef>
          <a:effectRef idx="1">
            <a:schemeClr val="accent1"/>
          </a:effectRef>
          <a:fontRef idx="minor">
            <a:schemeClr val="dk1"/>
          </a:fontRef>
        </p:style>
        <p:txBody>
          <a:bodyPr wrap="square" rtlCol="0" anchor="ctr">
            <a:spAutoFit/>
          </a:bodyPr>
          <a:lstStyle/>
          <a:p>
            <a:pPr marL="0" indent="0" algn="l">
              <a:buFont typeface="Arial" panose="020B0604020202020204" pitchFamily="34" charset="0"/>
              <a:buNone/>
            </a:pPr>
            <a:r>
              <a:rPr lang="en-US" sz="1050" dirty="0">
                <a:solidFill>
                  <a:srgbClr val="000000"/>
                </a:solidFill>
                <a:ea typeface="ＭＳ Ｐゴシック"/>
                <a:cs typeface="Times New Roman"/>
              </a:rPr>
              <a:t>MB158- Tuesday, 3:30 PM, External Events II</a:t>
            </a:r>
          </a:p>
        </p:txBody>
      </p:sp>
    </p:spTree>
    <p:extLst>
      <p:ext uri="{BB962C8B-B14F-4D97-AF65-F5344CB8AC3E}">
        <p14:creationId xmlns:p14="http://schemas.microsoft.com/office/powerpoint/2010/main" val="29296781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3E5276-20C5-4294-A2C6-83FB0475C0DA}"/>
              </a:ext>
            </a:extLst>
          </p:cNvPr>
          <p:cNvSpPr>
            <a:spLocks noGrp="1"/>
          </p:cNvSpPr>
          <p:nvPr>
            <p:ph type="title"/>
          </p:nvPr>
        </p:nvSpPr>
        <p:spPr/>
        <p:txBody>
          <a:bodyPr/>
          <a:lstStyle/>
          <a:p>
            <a:r>
              <a:rPr lang="en-US" dirty="0"/>
              <a:t>All CRTs &amp; FTs</a:t>
            </a:r>
          </a:p>
        </p:txBody>
      </p:sp>
      <p:sp>
        <p:nvSpPr>
          <p:cNvPr id="8" name="TextBox 7">
            <a:extLst>
              <a:ext uri="{FF2B5EF4-FFF2-40B4-BE49-F238E27FC236}">
                <a16:creationId xmlns:a16="http://schemas.microsoft.com/office/drawing/2014/main" id="{FF57A851-A267-4B23-912C-023BBC0C7A23}"/>
              </a:ext>
            </a:extLst>
          </p:cNvPr>
          <p:cNvSpPr txBox="1"/>
          <p:nvPr/>
        </p:nvSpPr>
        <p:spPr>
          <a:xfrm>
            <a:off x="305083" y="1610348"/>
            <a:ext cx="817403" cy="307777"/>
          </a:xfrm>
          <a:prstGeom prst="rect">
            <a:avLst/>
          </a:prstGeom>
          <a:noFill/>
        </p:spPr>
        <p:txBody>
          <a:bodyPr wrap="none" rtlCol="0">
            <a:spAutoFit/>
          </a:bodyPr>
          <a:lstStyle/>
          <a:p>
            <a:r>
              <a:rPr lang="en-US" sz="1400" b="1" dirty="0"/>
              <a:t>Task 2.3</a:t>
            </a:r>
          </a:p>
        </p:txBody>
      </p:sp>
      <p:sp>
        <p:nvSpPr>
          <p:cNvPr id="9" name="TextBox 8">
            <a:extLst>
              <a:ext uri="{FF2B5EF4-FFF2-40B4-BE49-F238E27FC236}">
                <a16:creationId xmlns:a16="http://schemas.microsoft.com/office/drawing/2014/main" id="{8745A40A-1212-45ED-BAF2-381DABD6E396}"/>
              </a:ext>
            </a:extLst>
          </p:cNvPr>
          <p:cNvSpPr txBox="1"/>
          <p:nvPr/>
        </p:nvSpPr>
        <p:spPr>
          <a:xfrm>
            <a:off x="305083" y="4167485"/>
            <a:ext cx="817403" cy="307777"/>
          </a:xfrm>
          <a:prstGeom prst="rect">
            <a:avLst/>
          </a:prstGeom>
          <a:noFill/>
        </p:spPr>
        <p:txBody>
          <a:bodyPr wrap="none" rtlCol="0">
            <a:spAutoFit/>
          </a:bodyPr>
          <a:lstStyle/>
          <a:p>
            <a:r>
              <a:rPr lang="en-US" sz="1400" b="1" dirty="0"/>
              <a:t>Task 2.4</a:t>
            </a:r>
          </a:p>
        </p:txBody>
      </p:sp>
      <p:pic>
        <p:nvPicPr>
          <p:cNvPr id="12" name="Picture 11" descr="C:\Users\aaldouri\AppData\Local\Microsoft\Windows\INetCache\Content.MSO\90ADF568.tmp">
            <a:extLst>
              <a:ext uri="{FF2B5EF4-FFF2-40B4-BE49-F238E27FC236}">
                <a16:creationId xmlns:a16="http://schemas.microsoft.com/office/drawing/2014/main" id="{6681A210-00D4-4751-8636-8F51B2108B1D}"/>
              </a:ext>
            </a:extLst>
          </p:cNvPr>
          <p:cNvPicPr>
            <a:picLocks noChangeAspect="1"/>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1191191" y="820729"/>
            <a:ext cx="6400801" cy="2608271"/>
          </a:xfrm>
          <a:prstGeom prst="rect">
            <a:avLst/>
          </a:prstGeom>
          <a:noFill/>
          <a:ln>
            <a:noFill/>
          </a:ln>
        </p:spPr>
      </p:pic>
      <p:pic>
        <p:nvPicPr>
          <p:cNvPr id="13" name="Picture 12" descr="Timeline&#10;&#10;Description automatically generated with medium confidence">
            <a:extLst>
              <a:ext uri="{FF2B5EF4-FFF2-40B4-BE49-F238E27FC236}">
                <a16:creationId xmlns:a16="http://schemas.microsoft.com/office/drawing/2014/main" id="{B564157A-383D-4561-B216-6E521D315AFC}"/>
              </a:ext>
            </a:extLst>
          </p:cNvPr>
          <p:cNvPicPr>
            <a:picLocks noChangeAspect="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1191191" y="3492834"/>
            <a:ext cx="6400801" cy="2517549"/>
          </a:xfrm>
          <a:prstGeom prst="rect">
            <a:avLst/>
          </a:prstGeom>
          <a:noFill/>
          <a:ln>
            <a:noFill/>
          </a:ln>
        </p:spPr>
      </p:pic>
      <p:sp>
        <p:nvSpPr>
          <p:cNvPr id="3" name="Slide Number Placeholder 2">
            <a:extLst>
              <a:ext uri="{FF2B5EF4-FFF2-40B4-BE49-F238E27FC236}">
                <a16:creationId xmlns:a16="http://schemas.microsoft.com/office/drawing/2014/main" id="{FCCDE4F5-C106-65DD-7E72-D0FDE73BD91B}"/>
              </a:ext>
            </a:extLst>
          </p:cNvPr>
          <p:cNvSpPr>
            <a:spLocks noGrp="1"/>
          </p:cNvSpPr>
          <p:nvPr>
            <p:ph type="sldNum" sz="quarter" idx="11"/>
          </p:nvPr>
        </p:nvSpPr>
        <p:spPr/>
        <p:txBody>
          <a:bodyPr/>
          <a:lstStyle/>
          <a:p>
            <a:fld id="{E395F277-E3C6-495A-A5E8-9472A8BC9871}" type="slidenum">
              <a:rPr lang="en-US" smtClean="0"/>
              <a:t>20</a:t>
            </a:fld>
            <a:endParaRPr lang="en-US"/>
          </a:p>
        </p:txBody>
      </p:sp>
      <p:sp>
        <p:nvSpPr>
          <p:cNvPr id="10" name="Rectangle 9">
            <a:extLst>
              <a:ext uri="{FF2B5EF4-FFF2-40B4-BE49-F238E27FC236}">
                <a16:creationId xmlns:a16="http://schemas.microsoft.com/office/drawing/2014/main" id="{9E33DFB6-32B4-C6E2-43CA-BEE9CB6E80B3}"/>
              </a:ext>
            </a:extLst>
          </p:cNvPr>
          <p:cNvSpPr/>
          <p:nvPr/>
        </p:nvSpPr>
        <p:spPr>
          <a:xfrm>
            <a:off x="3357460" y="6477493"/>
            <a:ext cx="2429080" cy="246221"/>
          </a:xfrm>
          <a:prstGeom prst="rect">
            <a:avLst/>
          </a:prstGeom>
        </p:spPr>
        <p:txBody>
          <a:bodyPr wrap="square" lIns="91440" tIns="45720" rIns="91440" bIns="45720" anchor="t">
            <a:spAutoFit/>
          </a:bodyPr>
          <a:lstStyle/>
          <a:p>
            <a:pPr algn="ctr"/>
            <a:r>
              <a:rPr lang="en-US" sz="1000" dirty="0">
                <a:solidFill>
                  <a:srgbClr val="222222"/>
                </a:solidFill>
                <a:latin typeface="Times New Roman"/>
                <a:cs typeface="Times"/>
              </a:rPr>
              <a:t>Al-</a:t>
            </a:r>
            <a:r>
              <a:rPr lang="en-US" sz="1000" dirty="0" err="1">
                <a:solidFill>
                  <a:srgbClr val="222222"/>
                </a:solidFill>
                <a:latin typeface="Times New Roman"/>
                <a:cs typeface="Times"/>
              </a:rPr>
              <a:t>Douri</a:t>
            </a:r>
            <a:r>
              <a:rPr lang="en-US" sz="1000" dirty="0">
                <a:solidFill>
                  <a:srgbClr val="222222"/>
                </a:solidFill>
                <a:latin typeface="Times New Roman"/>
                <a:cs typeface="Times"/>
              </a:rPr>
              <a:t>, Levine &amp; Groth 2022</a:t>
            </a:r>
            <a:endParaRPr lang="en-US" sz="1000" dirty="0">
              <a:latin typeface="Times New Roman"/>
              <a:cs typeface="Times"/>
            </a:endParaRPr>
          </a:p>
        </p:txBody>
      </p:sp>
    </p:spTree>
    <p:extLst>
      <p:ext uri="{BB962C8B-B14F-4D97-AF65-F5344CB8AC3E}">
        <p14:creationId xmlns:p14="http://schemas.microsoft.com/office/powerpoint/2010/main" val="5352328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3E5276-20C5-4294-A2C6-83FB0475C0DA}"/>
              </a:ext>
            </a:extLst>
          </p:cNvPr>
          <p:cNvSpPr>
            <a:spLocks noGrp="1"/>
          </p:cNvSpPr>
          <p:nvPr>
            <p:ph type="title"/>
          </p:nvPr>
        </p:nvSpPr>
        <p:spPr/>
        <p:txBody>
          <a:bodyPr/>
          <a:lstStyle/>
          <a:p>
            <a:r>
              <a:rPr lang="en-US" dirty="0"/>
              <a:t>All CRTs &amp; FTs</a:t>
            </a:r>
          </a:p>
        </p:txBody>
      </p:sp>
      <p:sp>
        <p:nvSpPr>
          <p:cNvPr id="8" name="TextBox 7">
            <a:extLst>
              <a:ext uri="{FF2B5EF4-FFF2-40B4-BE49-F238E27FC236}">
                <a16:creationId xmlns:a16="http://schemas.microsoft.com/office/drawing/2014/main" id="{FF57A851-A267-4B23-912C-023BBC0C7A23}"/>
              </a:ext>
            </a:extLst>
          </p:cNvPr>
          <p:cNvSpPr txBox="1"/>
          <p:nvPr/>
        </p:nvSpPr>
        <p:spPr>
          <a:xfrm>
            <a:off x="305083" y="1610348"/>
            <a:ext cx="817403" cy="307777"/>
          </a:xfrm>
          <a:prstGeom prst="rect">
            <a:avLst/>
          </a:prstGeom>
          <a:noFill/>
        </p:spPr>
        <p:txBody>
          <a:bodyPr wrap="none" rtlCol="0">
            <a:spAutoFit/>
          </a:bodyPr>
          <a:lstStyle/>
          <a:p>
            <a:r>
              <a:rPr lang="en-US" sz="1400" b="1" dirty="0"/>
              <a:t>Task 2.3</a:t>
            </a:r>
          </a:p>
        </p:txBody>
      </p:sp>
      <p:sp>
        <p:nvSpPr>
          <p:cNvPr id="9" name="TextBox 8">
            <a:extLst>
              <a:ext uri="{FF2B5EF4-FFF2-40B4-BE49-F238E27FC236}">
                <a16:creationId xmlns:a16="http://schemas.microsoft.com/office/drawing/2014/main" id="{8745A40A-1212-45ED-BAF2-381DABD6E396}"/>
              </a:ext>
            </a:extLst>
          </p:cNvPr>
          <p:cNvSpPr txBox="1"/>
          <p:nvPr/>
        </p:nvSpPr>
        <p:spPr>
          <a:xfrm>
            <a:off x="305083" y="4167485"/>
            <a:ext cx="817403" cy="307777"/>
          </a:xfrm>
          <a:prstGeom prst="rect">
            <a:avLst/>
          </a:prstGeom>
          <a:noFill/>
        </p:spPr>
        <p:txBody>
          <a:bodyPr wrap="none" rtlCol="0">
            <a:spAutoFit/>
          </a:bodyPr>
          <a:lstStyle/>
          <a:p>
            <a:r>
              <a:rPr lang="en-US" sz="1400" b="1" dirty="0"/>
              <a:t>Task 2.4</a:t>
            </a:r>
          </a:p>
        </p:txBody>
      </p:sp>
      <p:pic>
        <p:nvPicPr>
          <p:cNvPr id="10" name="Picture 9" descr="Timeline&#10;&#10;Description automatically generated with low confidence">
            <a:extLst>
              <a:ext uri="{FF2B5EF4-FFF2-40B4-BE49-F238E27FC236}">
                <a16:creationId xmlns:a16="http://schemas.microsoft.com/office/drawing/2014/main" id="{6E49188F-5D44-4BB9-A904-9FF35B56B32B}"/>
              </a:ext>
            </a:extLst>
          </p:cNvPr>
          <p:cNvPicPr>
            <a:picLocks noChangeAspect="1"/>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1191191" y="1033242"/>
            <a:ext cx="2533650" cy="2125992"/>
          </a:xfrm>
          <a:prstGeom prst="rect">
            <a:avLst/>
          </a:prstGeom>
          <a:noFill/>
          <a:ln>
            <a:noFill/>
          </a:ln>
        </p:spPr>
      </p:pic>
      <p:pic>
        <p:nvPicPr>
          <p:cNvPr id="11" name="Picture 10" descr="Timeline&#10;&#10;Description automatically generated">
            <a:extLst>
              <a:ext uri="{FF2B5EF4-FFF2-40B4-BE49-F238E27FC236}">
                <a16:creationId xmlns:a16="http://schemas.microsoft.com/office/drawing/2014/main" id="{2B58337D-7D3C-456D-B31A-A811C4AE4D4A}"/>
              </a:ext>
            </a:extLst>
          </p:cNvPr>
          <p:cNvPicPr>
            <a:picLocks noChangeAspect="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1191191" y="3286948"/>
            <a:ext cx="6205678" cy="3000651"/>
          </a:xfrm>
          <a:prstGeom prst="rect">
            <a:avLst/>
          </a:prstGeom>
          <a:noFill/>
          <a:ln>
            <a:noFill/>
          </a:ln>
        </p:spPr>
      </p:pic>
      <p:sp>
        <p:nvSpPr>
          <p:cNvPr id="3" name="Slide Number Placeholder 2">
            <a:extLst>
              <a:ext uri="{FF2B5EF4-FFF2-40B4-BE49-F238E27FC236}">
                <a16:creationId xmlns:a16="http://schemas.microsoft.com/office/drawing/2014/main" id="{913A09EE-3CC4-2AB4-D81C-0831B645B953}"/>
              </a:ext>
            </a:extLst>
          </p:cNvPr>
          <p:cNvSpPr>
            <a:spLocks noGrp="1"/>
          </p:cNvSpPr>
          <p:nvPr>
            <p:ph type="sldNum" sz="quarter" idx="11"/>
          </p:nvPr>
        </p:nvSpPr>
        <p:spPr/>
        <p:txBody>
          <a:bodyPr/>
          <a:lstStyle/>
          <a:p>
            <a:fld id="{E395F277-E3C6-495A-A5E8-9472A8BC9871}" type="slidenum">
              <a:rPr lang="en-US" smtClean="0"/>
              <a:t>21</a:t>
            </a:fld>
            <a:endParaRPr lang="en-US"/>
          </a:p>
        </p:txBody>
      </p:sp>
      <p:sp>
        <p:nvSpPr>
          <p:cNvPr id="12" name="Rectangle 11">
            <a:extLst>
              <a:ext uri="{FF2B5EF4-FFF2-40B4-BE49-F238E27FC236}">
                <a16:creationId xmlns:a16="http://schemas.microsoft.com/office/drawing/2014/main" id="{E60F8532-E7C8-4984-E86C-72E9207454CC}"/>
              </a:ext>
            </a:extLst>
          </p:cNvPr>
          <p:cNvSpPr/>
          <p:nvPr/>
        </p:nvSpPr>
        <p:spPr>
          <a:xfrm>
            <a:off x="3357460" y="6477493"/>
            <a:ext cx="2429080" cy="246221"/>
          </a:xfrm>
          <a:prstGeom prst="rect">
            <a:avLst/>
          </a:prstGeom>
        </p:spPr>
        <p:txBody>
          <a:bodyPr wrap="square" lIns="91440" tIns="45720" rIns="91440" bIns="45720" anchor="t">
            <a:spAutoFit/>
          </a:bodyPr>
          <a:lstStyle/>
          <a:p>
            <a:pPr algn="ctr"/>
            <a:r>
              <a:rPr lang="en-US" sz="1000" dirty="0">
                <a:solidFill>
                  <a:srgbClr val="222222"/>
                </a:solidFill>
                <a:latin typeface="Times New Roman"/>
                <a:cs typeface="Times"/>
              </a:rPr>
              <a:t>Al-</a:t>
            </a:r>
            <a:r>
              <a:rPr lang="en-US" sz="1000" dirty="0" err="1">
                <a:solidFill>
                  <a:srgbClr val="222222"/>
                </a:solidFill>
                <a:latin typeface="Times New Roman"/>
                <a:cs typeface="Times"/>
              </a:rPr>
              <a:t>Douri</a:t>
            </a:r>
            <a:r>
              <a:rPr lang="en-US" sz="1000" dirty="0">
                <a:solidFill>
                  <a:srgbClr val="222222"/>
                </a:solidFill>
                <a:latin typeface="Times New Roman"/>
                <a:cs typeface="Times"/>
              </a:rPr>
              <a:t>, Levine &amp; Groth 2022</a:t>
            </a:r>
            <a:endParaRPr lang="en-US" sz="1000" dirty="0">
              <a:latin typeface="Times New Roman"/>
              <a:cs typeface="Times"/>
            </a:endParaRPr>
          </a:p>
        </p:txBody>
      </p:sp>
    </p:spTree>
    <p:extLst>
      <p:ext uri="{BB962C8B-B14F-4D97-AF65-F5344CB8AC3E}">
        <p14:creationId xmlns:p14="http://schemas.microsoft.com/office/powerpoint/2010/main" val="20419475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3E5276-20C5-4294-A2C6-83FB0475C0DA}"/>
              </a:ext>
            </a:extLst>
          </p:cNvPr>
          <p:cNvSpPr>
            <a:spLocks noGrp="1"/>
          </p:cNvSpPr>
          <p:nvPr>
            <p:ph type="title"/>
          </p:nvPr>
        </p:nvSpPr>
        <p:spPr/>
        <p:txBody>
          <a:bodyPr/>
          <a:lstStyle/>
          <a:p>
            <a:r>
              <a:rPr lang="en-US" dirty="0"/>
              <a:t>All CRTs &amp; FTs</a:t>
            </a:r>
          </a:p>
        </p:txBody>
      </p:sp>
      <p:sp>
        <p:nvSpPr>
          <p:cNvPr id="8" name="TextBox 7">
            <a:extLst>
              <a:ext uri="{FF2B5EF4-FFF2-40B4-BE49-F238E27FC236}">
                <a16:creationId xmlns:a16="http://schemas.microsoft.com/office/drawing/2014/main" id="{FF57A851-A267-4B23-912C-023BBC0C7A23}"/>
              </a:ext>
            </a:extLst>
          </p:cNvPr>
          <p:cNvSpPr txBox="1"/>
          <p:nvPr/>
        </p:nvSpPr>
        <p:spPr>
          <a:xfrm>
            <a:off x="305083" y="1610348"/>
            <a:ext cx="817403" cy="307777"/>
          </a:xfrm>
          <a:prstGeom prst="rect">
            <a:avLst/>
          </a:prstGeom>
          <a:noFill/>
        </p:spPr>
        <p:txBody>
          <a:bodyPr wrap="none" rtlCol="0">
            <a:spAutoFit/>
          </a:bodyPr>
          <a:lstStyle/>
          <a:p>
            <a:r>
              <a:rPr lang="en-US" sz="1400" b="1" dirty="0"/>
              <a:t>Task 2.5</a:t>
            </a:r>
          </a:p>
        </p:txBody>
      </p:sp>
      <p:pic>
        <p:nvPicPr>
          <p:cNvPr id="12" name="Picture 11" descr="Diagram&#10;&#10;Description automatically generated">
            <a:extLst>
              <a:ext uri="{FF2B5EF4-FFF2-40B4-BE49-F238E27FC236}">
                <a16:creationId xmlns:a16="http://schemas.microsoft.com/office/drawing/2014/main" id="{0AEEC480-F4AF-4CA3-BD82-BB562C2FFE14}"/>
              </a:ext>
            </a:extLst>
          </p:cNvPr>
          <p:cNvPicPr>
            <a:picLocks noChangeAspect="1"/>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1191191" y="794678"/>
            <a:ext cx="4733359" cy="5485827"/>
          </a:xfrm>
          <a:prstGeom prst="rect">
            <a:avLst/>
          </a:prstGeom>
          <a:noFill/>
          <a:ln>
            <a:noFill/>
          </a:ln>
        </p:spPr>
      </p:pic>
      <p:sp>
        <p:nvSpPr>
          <p:cNvPr id="3" name="Slide Number Placeholder 2">
            <a:extLst>
              <a:ext uri="{FF2B5EF4-FFF2-40B4-BE49-F238E27FC236}">
                <a16:creationId xmlns:a16="http://schemas.microsoft.com/office/drawing/2014/main" id="{2C1445E6-C24E-1276-8B8D-B16CE4A785FF}"/>
              </a:ext>
            </a:extLst>
          </p:cNvPr>
          <p:cNvSpPr>
            <a:spLocks noGrp="1"/>
          </p:cNvSpPr>
          <p:nvPr>
            <p:ph type="sldNum" sz="quarter" idx="11"/>
          </p:nvPr>
        </p:nvSpPr>
        <p:spPr/>
        <p:txBody>
          <a:bodyPr/>
          <a:lstStyle/>
          <a:p>
            <a:fld id="{E395F277-E3C6-495A-A5E8-9472A8BC9871}" type="slidenum">
              <a:rPr lang="en-US" smtClean="0"/>
              <a:t>22</a:t>
            </a:fld>
            <a:endParaRPr lang="en-US"/>
          </a:p>
        </p:txBody>
      </p:sp>
      <p:sp>
        <p:nvSpPr>
          <p:cNvPr id="7" name="Rectangle 6">
            <a:extLst>
              <a:ext uri="{FF2B5EF4-FFF2-40B4-BE49-F238E27FC236}">
                <a16:creationId xmlns:a16="http://schemas.microsoft.com/office/drawing/2014/main" id="{EF3BBBD8-F1CD-BBC8-334C-343A09623B31}"/>
              </a:ext>
            </a:extLst>
          </p:cNvPr>
          <p:cNvSpPr/>
          <p:nvPr/>
        </p:nvSpPr>
        <p:spPr>
          <a:xfrm>
            <a:off x="3357460" y="6477493"/>
            <a:ext cx="2429080" cy="246221"/>
          </a:xfrm>
          <a:prstGeom prst="rect">
            <a:avLst/>
          </a:prstGeom>
        </p:spPr>
        <p:txBody>
          <a:bodyPr wrap="square" lIns="91440" tIns="45720" rIns="91440" bIns="45720" anchor="t">
            <a:spAutoFit/>
          </a:bodyPr>
          <a:lstStyle/>
          <a:p>
            <a:pPr algn="ctr"/>
            <a:r>
              <a:rPr lang="en-US" sz="1000" dirty="0">
                <a:solidFill>
                  <a:srgbClr val="222222"/>
                </a:solidFill>
                <a:latin typeface="Times New Roman"/>
                <a:cs typeface="Times"/>
              </a:rPr>
              <a:t>Al-</a:t>
            </a:r>
            <a:r>
              <a:rPr lang="en-US" sz="1000" dirty="0" err="1">
                <a:solidFill>
                  <a:srgbClr val="222222"/>
                </a:solidFill>
                <a:latin typeface="Times New Roman"/>
                <a:cs typeface="Times"/>
              </a:rPr>
              <a:t>Douri</a:t>
            </a:r>
            <a:r>
              <a:rPr lang="en-US" sz="1000" dirty="0">
                <a:solidFill>
                  <a:srgbClr val="222222"/>
                </a:solidFill>
                <a:latin typeface="Times New Roman"/>
                <a:cs typeface="Times"/>
              </a:rPr>
              <a:t>, Levine &amp; Groth 2022</a:t>
            </a:r>
            <a:endParaRPr lang="en-US" sz="1000" dirty="0">
              <a:latin typeface="Times New Roman"/>
              <a:cs typeface="Times"/>
            </a:endParaRPr>
          </a:p>
        </p:txBody>
      </p:sp>
    </p:spTree>
    <p:extLst>
      <p:ext uri="{BB962C8B-B14F-4D97-AF65-F5344CB8AC3E}">
        <p14:creationId xmlns:p14="http://schemas.microsoft.com/office/powerpoint/2010/main" val="16440954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3E5276-20C5-4294-A2C6-83FB0475C0DA}"/>
              </a:ext>
            </a:extLst>
          </p:cNvPr>
          <p:cNvSpPr>
            <a:spLocks noGrp="1"/>
          </p:cNvSpPr>
          <p:nvPr>
            <p:ph type="title"/>
          </p:nvPr>
        </p:nvSpPr>
        <p:spPr/>
        <p:txBody>
          <a:bodyPr/>
          <a:lstStyle/>
          <a:p>
            <a:r>
              <a:rPr lang="en-US" dirty="0"/>
              <a:t>All CRTs &amp; FTs</a:t>
            </a:r>
          </a:p>
        </p:txBody>
      </p:sp>
      <p:sp>
        <p:nvSpPr>
          <p:cNvPr id="8" name="TextBox 7">
            <a:extLst>
              <a:ext uri="{FF2B5EF4-FFF2-40B4-BE49-F238E27FC236}">
                <a16:creationId xmlns:a16="http://schemas.microsoft.com/office/drawing/2014/main" id="{FF57A851-A267-4B23-912C-023BBC0C7A23}"/>
              </a:ext>
            </a:extLst>
          </p:cNvPr>
          <p:cNvSpPr txBox="1"/>
          <p:nvPr/>
        </p:nvSpPr>
        <p:spPr>
          <a:xfrm>
            <a:off x="305083" y="1610348"/>
            <a:ext cx="817403" cy="307777"/>
          </a:xfrm>
          <a:prstGeom prst="rect">
            <a:avLst/>
          </a:prstGeom>
          <a:noFill/>
        </p:spPr>
        <p:txBody>
          <a:bodyPr wrap="none" rtlCol="0">
            <a:spAutoFit/>
          </a:bodyPr>
          <a:lstStyle/>
          <a:p>
            <a:r>
              <a:rPr lang="en-US" sz="1400" b="1" dirty="0"/>
              <a:t>Task 2.6</a:t>
            </a:r>
          </a:p>
        </p:txBody>
      </p:sp>
      <p:pic>
        <p:nvPicPr>
          <p:cNvPr id="6" name="Picture 5" descr="Timeline&#10;&#10;Description automatically generated">
            <a:extLst>
              <a:ext uri="{FF2B5EF4-FFF2-40B4-BE49-F238E27FC236}">
                <a16:creationId xmlns:a16="http://schemas.microsoft.com/office/drawing/2014/main" id="{D1267D8E-F3BC-419C-863D-0D4178F2847B}"/>
              </a:ext>
            </a:extLst>
          </p:cNvPr>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1191191" y="768245"/>
            <a:ext cx="4899978" cy="2776590"/>
          </a:xfrm>
          <a:prstGeom prst="rect">
            <a:avLst/>
          </a:prstGeom>
          <a:noFill/>
          <a:ln>
            <a:noFill/>
          </a:ln>
        </p:spPr>
      </p:pic>
      <p:sp>
        <p:nvSpPr>
          <p:cNvPr id="3" name="Slide Number Placeholder 2">
            <a:extLst>
              <a:ext uri="{FF2B5EF4-FFF2-40B4-BE49-F238E27FC236}">
                <a16:creationId xmlns:a16="http://schemas.microsoft.com/office/drawing/2014/main" id="{9A059FD8-0D32-51C4-70F3-CF2C1F5D2964}"/>
              </a:ext>
            </a:extLst>
          </p:cNvPr>
          <p:cNvSpPr>
            <a:spLocks noGrp="1"/>
          </p:cNvSpPr>
          <p:nvPr>
            <p:ph type="sldNum" sz="quarter" idx="11"/>
          </p:nvPr>
        </p:nvSpPr>
        <p:spPr/>
        <p:txBody>
          <a:bodyPr/>
          <a:lstStyle/>
          <a:p>
            <a:fld id="{E395F277-E3C6-495A-A5E8-9472A8BC9871}" type="slidenum">
              <a:rPr lang="en-US" smtClean="0"/>
              <a:t>23</a:t>
            </a:fld>
            <a:endParaRPr lang="en-US"/>
          </a:p>
        </p:txBody>
      </p:sp>
      <p:sp>
        <p:nvSpPr>
          <p:cNvPr id="7" name="Rectangle 6">
            <a:extLst>
              <a:ext uri="{FF2B5EF4-FFF2-40B4-BE49-F238E27FC236}">
                <a16:creationId xmlns:a16="http://schemas.microsoft.com/office/drawing/2014/main" id="{DD1664A2-7BB3-F506-284F-17DC4BDD44A6}"/>
              </a:ext>
            </a:extLst>
          </p:cNvPr>
          <p:cNvSpPr/>
          <p:nvPr/>
        </p:nvSpPr>
        <p:spPr>
          <a:xfrm>
            <a:off x="3357460" y="6477493"/>
            <a:ext cx="2429080" cy="246221"/>
          </a:xfrm>
          <a:prstGeom prst="rect">
            <a:avLst/>
          </a:prstGeom>
        </p:spPr>
        <p:txBody>
          <a:bodyPr wrap="square" lIns="91440" tIns="45720" rIns="91440" bIns="45720" anchor="t">
            <a:spAutoFit/>
          </a:bodyPr>
          <a:lstStyle/>
          <a:p>
            <a:pPr algn="ctr"/>
            <a:r>
              <a:rPr lang="en-US" sz="1000" dirty="0">
                <a:solidFill>
                  <a:srgbClr val="222222"/>
                </a:solidFill>
                <a:latin typeface="Times New Roman"/>
                <a:cs typeface="Times"/>
              </a:rPr>
              <a:t>Al-</a:t>
            </a:r>
            <a:r>
              <a:rPr lang="en-US" sz="1000" dirty="0" err="1">
                <a:solidFill>
                  <a:srgbClr val="222222"/>
                </a:solidFill>
                <a:latin typeface="Times New Roman"/>
                <a:cs typeface="Times"/>
              </a:rPr>
              <a:t>Douri</a:t>
            </a:r>
            <a:r>
              <a:rPr lang="en-US" sz="1000" dirty="0">
                <a:solidFill>
                  <a:srgbClr val="222222"/>
                </a:solidFill>
                <a:latin typeface="Times New Roman"/>
                <a:cs typeface="Times"/>
              </a:rPr>
              <a:t>, Levine &amp; Groth 2022</a:t>
            </a:r>
            <a:endParaRPr lang="en-US" sz="1000" dirty="0">
              <a:latin typeface="Times New Roman"/>
              <a:cs typeface="Times"/>
            </a:endParaRPr>
          </a:p>
        </p:txBody>
      </p:sp>
    </p:spTree>
    <p:extLst>
      <p:ext uri="{BB962C8B-B14F-4D97-AF65-F5344CB8AC3E}">
        <p14:creationId xmlns:p14="http://schemas.microsoft.com/office/powerpoint/2010/main" val="13337749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TextBox 41">
            <a:extLst>
              <a:ext uri="{FF2B5EF4-FFF2-40B4-BE49-F238E27FC236}">
                <a16:creationId xmlns:a16="http://schemas.microsoft.com/office/drawing/2014/main" id="{BCBEB2EC-6AE6-45EC-B748-C8A320325FC8}"/>
              </a:ext>
            </a:extLst>
          </p:cNvPr>
          <p:cNvSpPr txBox="1"/>
          <p:nvPr/>
        </p:nvSpPr>
        <p:spPr>
          <a:xfrm>
            <a:off x="1188556" y="5517989"/>
            <a:ext cx="6949351" cy="707886"/>
          </a:xfrm>
          <a:prstGeom prst="rect">
            <a:avLst/>
          </a:prstGeom>
          <a:ln/>
        </p:spPr>
        <p:style>
          <a:lnRef idx="1">
            <a:schemeClr val="accent3"/>
          </a:lnRef>
          <a:fillRef idx="2">
            <a:schemeClr val="accent3"/>
          </a:fillRef>
          <a:effectRef idx="1">
            <a:schemeClr val="accent3"/>
          </a:effectRef>
          <a:fontRef idx="minor">
            <a:schemeClr val="dk1"/>
          </a:fontRef>
        </p:style>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000" dirty="0">
                <a:solidFill>
                  <a:srgbClr val="000000"/>
                </a:solidFill>
              </a:rPr>
              <a:t>Provide a structure to enable inclusion of HRA within the framework for prioritizing hazard uncertainty drivers </a:t>
            </a:r>
            <a:endParaRPr kumimoji="0" lang="en-US" sz="2000" b="0" i="0" u="none" strike="noStrike" kern="1200" cap="none" spc="0" normalizeH="0" baseline="0" noProof="0" dirty="0">
              <a:ln>
                <a:noFill/>
              </a:ln>
              <a:solidFill>
                <a:srgbClr val="000000"/>
              </a:solidFill>
              <a:effectLst/>
              <a:uLnTx/>
              <a:uFillTx/>
              <a:ea typeface="+mn-ea"/>
              <a:cs typeface="+mn-cs"/>
            </a:endParaRPr>
          </a:p>
        </p:txBody>
      </p:sp>
      <p:sp>
        <p:nvSpPr>
          <p:cNvPr id="14" name="Freeform 13"/>
          <p:cNvSpPr/>
          <p:nvPr/>
        </p:nvSpPr>
        <p:spPr>
          <a:xfrm>
            <a:off x="609600" y="1375953"/>
            <a:ext cx="2535753" cy="3996813"/>
          </a:xfrm>
          <a:custGeom>
            <a:avLst/>
            <a:gdLst>
              <a:gd name="connsiteX0" fmla="*/ 0 w 2535753"/>
              <a:gd name="connsiteY0" fmla="*/ 253575 h 4476915"/>
              <a:gd name="connsiteX1" fmla="*/ 253575 w 2535753"/>
              <a:gd name="connsiteY1" fmla="*/ 0 h 4476915"/>
              <a:gd name="connsiteX2" fmla="*/ 2282178 w 2535753"/>
              <a:gd name="connsiteY2" fmla="*/ 0 h 4476915"/>
              <a:gd name="connsiteX3" fmla="*/ 2535753 w 2535753"/>
              <a:gd name="connsiteY3" fmla="*/ 253575 h 4476915"/>
              <a:gd name="connsiteX4" fmla="*/ 2535753 w 2535753"/>
              <a:gd name="connsiteY4" fmla="*/ 4223340 h 4476915"/>
              <a:gd name="connsiteX5" fmla="*/ 2282178 w 2535753"/>
              <a:gd name="connsiteY5" fmla="*/ 4476915 h 4476915"/>
              <a:gd name="connsiteX6" fmla="*/ 253575 w 2535753"/>
              <a:gd name="connsiteY6" fmla="*/ 4476915 h 4476915"/>
              <a:gd name="connsiteX7" fmla="*/ 0 w 2535753"/>
              <a:gd name="connsiteY7" fmla="*/ 4223340 h 4476915"/>
              <a:gd name="connsiteX8" fmla="*/ 0 w 2535753"/>
              <a:gd name="connsiteY8" fmla="*/ 253575 h 4476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35753" h="4476915">
                <a:moveTo>
                  <a:pt x="0" y="253575"/>
                </a:moveTo>
                <a:cubicBezTo>
                  <a:pt x="0" y="113529"/>
                  <a:pt x="113529" y="0"/>
                  <a:pt x="253575" y="0"/>
                </a:cubicBezTo>
                <a:lnTo>
                  <a:pt x="2282178" y="0"/>
                </a:lnTo>
                <a:cubicBezTo>
                  <a:pt x="2422224" y="0"/>
                  <a:pt x="2535753" y="113529"/>
                  <a:pt x="2535753" y="253575"/>
                </a:cubicBezTo>
                <a:lnTo>
                  <a:pt x="2535753" y="4223340"/>
                </a:lnTo>
                <a:cubicBezTo>
                  <a:pt x="2535753" y="4363386"/>
                  <a:pt x="2422224" y="4476915"/>
                  <a:pt x="2282178" y="4476915"/>
                </a:cubicBezTo>
                <a:lnTo>
                  <a:pt x="253575" y="4476915"/>
                </a:lnTo>
                <a:cubicBezTo>
                  <a:pt x="113529" y="4476915"/>
                  <a:pt x="0" y="4363386"/>
                  <a:pt x="0" y="4223340"/>
                </a:cubicBezTo>
                <a:lnTo>
                  <a:pt x="0" y="253575"/>
                </a:lnTo>
                <a:close/>
              </a:path>
            </a:pathLst>
          </a:custGeom>
        </p:spPr>
        <p:style>
          <a:lnRef idx="2">
            <a:schemeClr val="accent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128016" tIns="1828800" rIns="128016" bIns="91440" numCol="1" spcCol="1270" anchor="ctr" anchorCtr="0">
            <a:noAutofit/>
          </a:bodyPr>
          <a:lstStyle/>
          <a:p>
            <a:pPr marL="0" marR="0" lvl="0" indent="0" algn="ctr" defTabSz="800100" rtl="0" eaLnBrk="1" fontAlgn="auto" latinLnBrk="0" hangingPunct="1">
              <a:lnSpc>
                <a:spcPct val="90000"/>
              </a:lnSpc>
              <a:spcBef>
                <a:spcPct val="0"/>
              </a:spcBef>
              <a:spcAft>
                <a:spcPct val="35000"/>
              </a:spcAft>
              <a:buClrTx/>
              <a:buSzTx/>
              <a:buFontTx/>
              <a:buNone/>
              <a:tabLst/>
              <a:defRPr/>
            </a:pPr>
            <a:endParaRPr kumimoji="0" lang="en-US" sz="1800" b="1" i="1" u="none" strike="noStrike" kern="1200" cap="none" spc="0" normalizeH="0" baseline="0" noProof="0" dirty="0">
              <a:ln>
                <a:noFill/>
              </a:ln>
              <a:solidFill>
                <a:srgbClr val="000000">
                  <a:hueOff val="0"/>
                  <a:satOff val="0"/>
                  <a:lumOff val="0"/>
                  <a:alphaOff val="0"/>
                </a:srgbClr>
              </a:solidFill>
              <a:effectLst/>
              <a:uLnTx/>
              <a:uFillTx/>
              <a:ea typeface="ＭＳ Ｐゴシック"/>
              <a:cs typeface="+mn-cs"/>
            </a:endParaRPr>
          </a:p>
          <a:p>
            <a:pPr marL="0" marR="0" lvl="0" indent="0" algn="ctr" defTabSz="800100" rtl="0" eaLnBrk="1" fontAlgn="auto" latinLnBrk="0" hangingPunct="1">
              <a:lnSpc>
                <a:spcPct val="90000"/>
              </a:lnSpc>
              <a:spcBef>
                <a:spcPct val="0"/>
              </a:spcBef>
              <a:spcAft>
                <a:spcPct val="35000"/>
              </a:spcAft>
              <a:buClrTx/>
              <a:buSzTx/>
              <a:buFontTx/>
              <a:buNone/>
              <a:tabLst/>
              <a:defRPr/>
            </a:pPr>
            <a:endParaRPr kumimoji="0" lang="en-US" sz="1800" b="0" i="0" u="none" strike="noStrike" kern="1200" cap="none" spc="0" normalizeH="0" baseline="0" noProof="0" dirty="0">
              <a:ln>
                <a:noFill/>
              </a:ln>
              <a:solidFill>
                <a:srgbClr val="000000">
                  <a:hueOff val="0"/>
                  <a:satOff val="0"/>
                  <a:lumOff val="0"/>
                  <a:alphaOff val="0"/>
                </a:srgbClr>
              </a:solidFill>
              <a:effectLst/>
              <a:uLnTx/>
              <a:uFillTx/>
              <a:ea typeface="ＭＳ Ｐゴシック"/>
              <a:cs typeface="+mn-cs"/>
            </a:endParaRPr>
          </a:p>
          <a:p>
            <a:pPr marL="0" marR="0" lvl="0" indent="0" algn="ctr" defTabSz="800100" rtl="0" eaLnBrk="1" fontAlgn="auto" latinLnBrk="0" hangingPunct="1">
              <a:lnSpc>
                <a:spcPct val="90000"/>
              </a:lnSpc>
              <a:spcBef>
                <a:spcPct val="0"/>
              </a:spcBef>
              <a:spcAft>
                <a:spcPct val="35000"/>
              </a:spcAft>
              <a:buClrTx/>
              <a:buSzTx/>
              <a:buFontTx/>
              <a:buNone/>
              <a:tabLst/>
              <a:defRPr/>
            </a:pPr>
            <a:r>
              <a:rPr kumimoji="0" lang="en-US" sz="1800" b="0" i="0" u="none" strike="noStrike" kern="1200" cap="none" spc="0" normalizeH="0" baseline="0" noProof="0" dirty="0">
                <a:ln>
                  <a:noFill/>
                </a:ln>
                <a:solidFill>
                  <a:srgbClr val="000000">
                    <a:hueOff val="0"/>
                    <a:satOff val="0"/>
                    <a:lumOff val="0"/>
                    <a:alphaOff val="0"/>
                  </a:srgbClr>
                </a:solidFill>
                <a:effectLst/>
                <a:uLnTx/>
                <a:uFillTx/>
                <a:ea typeface="ＭＳ Ｐゴシック"/>
                <a:cs typeface="+mn-cs"/>
              </a:rPr>
              <a:t>Human and human-machine actions and decisions involved in plant response.</a:t>
            </a:r>
          </a:p>
        </p:txBody>
      </p:sp>
      <p:sp>
        <p:nvSpPr>
          <p:cNvPr id="18" name="Freeform 17"/>
          <p:cNvSpPr/>
          <p:nvPr/>
        </p:nvSpPr>
        <p:spPr>
          <a:xfrm>
            <a:off x="3276600" y="1375953"/>
            <a:ext cx="2535753" cy="3996813"/>
          </a:xfrm>
          <a:custGeom>
            <a:avLst/>
            <a:gdLst>
              <a:gd name="connsiteX0" fmla="*/ 0 w 2535753"/>
              <a:gd name="connsiteY0" fmla="*/ 253575 h 4476915"/>
              <a:gd name="connsiteX1" fmla="*/ 253575 w 2535753"/>
              <a:gd name="connsiteY1" fmla="*/ 0 h 4476915"/>
              <a:gd name="connsiteX2" fmla="*/ 2282178 w 2535753"/>
              <a:gd name="connsiteY2" fmla="*/ 0 h 4476915"/>
              <a:gd name="connsiteX3" fmla="*/ 2535753 w 2535753"/>
              <a:gd name="connsiteY3" fmla="*/ 253575 h 4476915"/>
              <a:gd name="connsiteX4" fmla="*/ 2535753 w 2535753"/>
              <a:gd name="connsiteY4" fmla="*/ 4223340 h 4476915"/>
              <a:gd name="connsiteX5" fmla="*/ 2282178 w 2535753"/>
              <a:gd name="connsiteY5" fmla="*/ 4476915 h 4476915"/>
              <a:gd name="connsiteX6" fmla="*/ 253575 w 2535753"/>
              <a:gd name="connsiteY6" fmla="*/ 4476915 h 4476915"/>
              <a:gd name="connsiteX7" fmla="*/ 0 w 2535753"/>
              <a:gd name="connsiteY7" fmla="*/ 4223340 h 4476915"/>
              <a:gd name="connsiteX8" fmla="*/ 0 w 2535753"/>
              <a:gd name="connsiteY8" fmla="*/ 253575 h 4476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35753" h="4476915">
                <a:moveTo>
                  <a:pt x="0" y="253575"/>
                </a:moveTo>
                <a:cubicBezTo>
                  <a:pt x="0" y="113529"/>
                  <a:pt x="113529" y="0"/>
                  <a:pt x="253575" y="0"/>
                </a:cubicBezTo>
                <a:lnTo>
                  <a:pt x="2282178" y="0"/>
                </a:lnTo>
                <a:cubicBezTo>
                  <a:pt x="2422224" y="0"/>
                  <a:pt x="2535753" y="113529"/>
                  <a:pt x="2535753" y="253575"/>
                </a:cubicBezTo>
                <a:lnTo>
                  <a:pt x="2535753" y="4223340"/>
                </a:lnTo>
                <a:cubicBezTo>
                  <a:pt x="2535753" y="4363386"/>
                  <a:pt x="2422224" y="4476915"/>
                  <a:pt x="2282178" y="4476915"/>
                </a:cubicBezTo>
                <a:lnTo>
                  <a:pt x="253575" y="4476915"/>
                </a:lnTo>
                <a:cubicBezTo>
                  <a:pt x="113529" y="4476915"/>
                  <a:pt x="0" y="4363386"/>
                  <a:pt x="0" y="4223340"/>
                </a:cubicBezTo>
                <a:lnTo>
                  <a:pt x="0" y="253575"/>
                </a:lnTo>
                <a:close/>
              </a:path>
            </a:pathLst>
          </a:custGeom>
          <a:ln>
            <a:prstDash val="dash"/>
          </a:ln>
        </p:spPr>
        <p:style>
          <a:lnRef idx="2">
            <a:schemeClr val="accent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128016" tIns="1828800" rIns="128016" bIns="91440" numCol="1" spcCol="1270" anchor="ctr" anchorCtr="0">
            <a:noAutofit/>
          </a:bodyPr>
          <a:lstStyle/>
          <a:p>
            <a:pPr lvl="0" algn="ctr" defTabSz="800100">
              <a:lnSpc>
                <a:spcPct val="90000"/>
              </a:lnSpc>
              <a:spcBef>
                <a:spcPct val="0"/>
              </a:spcBef>
              <a:spcAft>
                <a:spcPct val="35000"/>
              </a:spcAft>
              <a:defRPr/>
            </a:pPr>
            <a:endParaRPr lang="en-US" sz="1600" dirty="0">
              <a:solidFill>
                <a:srgbClr val="000000">
                  <a:hueOff val="0"/>
                  <a:satOff val="0"/>
                  <a:lumOff val="0"/>
                  <a:alphaOff val="0"/>
                </a:srgbClr>
              </a:solidFill>
              <a:ea typeface="ＭＳ Ｐゴシック"/>
            </a:endParaRPr>
          </a:p>
          <a:p>
            <a:pPr lvl="0" algn="ctr" defTabSz="800100">
              <a:lnSpc>
                <a:spcPct val="90000"/>
              </a:lnSpc>
              <a:spcBef>
                <a:spcPct val="0"/>
              </a:spcBef>
              <a:spcAft>
                <a:spcPct val="35000"/>
              </a:spcAft>
              <a:defRPr/>
            </a:pPr>
            <a:endParaRPr lang="en-US" sz="1600" dirty="0">
              <a:solidFill>
                <a:srgbClr val="000000">
                  <a:hueOff val="0"/>
                  <a:satOff val="0"/>
                  <a:lumOff val="0"/>
                  <a:alphaOff val="0"/>
                </a:srgbClr>
              </a:solidFill>
              <a:ea typeface="ＭＳ Ｐゴシック"/>
            </a:endParaRPr>
          </a:p>
          <a:p>
            <a:pPr lvl="0" algn="ctr" defTabSz="800100">
              <a:lnSpc>
                <a:spcPct val="90000"/>
              </a:lnSpc>
              <a:spcBef>
                <a:spcPct val="0"/>
              </a:spcBef>
              <a:spcAft>
                <a:spcPct val="35000"/>
              </a:spcAft>
              <a:defRPr/>
            </a:pPr>
            <a:r>
              <a:rPr lang="en-US" sz="1600" dirty="0">
                <a:solidFill>
                  <a:srgbClr val="000000">
                    <a:hueOff val="0"/>
                    <a:satOff val="0"/>
                    <a:lumOff val="0"/>
                    <a:alphaOff val="0"/>
                  </a:srgbClr>
                </a:solidFill>
                <a:ea typeface="ＭＳ Ｐゴシック"/>
              </a:rPr>
              <a:t>Focus on factors relevant to modeling/quantifying human-machine performance in flooding hazard response. </a:t>
            </a:r>
            <a:endParaRPr kumimoji="0" lang="en-US" sz="1600" b="0" i="0" u="none" strike="noStrike" kern="1200" cap="none" spc="0" normalizeH="0" baseline="0" noProof="0" dirty="0">
              <a:ln>
                <a:noFill/>
              </a:ln>
              <a:solidFill>
                <a:srgbClr val="000000">
                  <a:hueOff val="0"/>
                  <a:satOff val="0"/>
                  <a:lumOff val="0"/>
                  <a:alphaOff val="0"/>
                </a:srgbClr>
              </a:solidFill>
              <a:effectLst/>
              <a:uLnTx/>
              <a:uFillTx/>
              <a:ea typeface="ＭＳ Ｐゴシック"/>
              <a:cs typeface="+mn-cs"/>
            </a:endParaRPr>
          </a:p>
          <a:p>
            <a:pPr lvl="0" algn="ctr" defTabSz="800100">
              <a:lnSpc>
                <a:spcPct val="90000"/>
              </a:lnSpc>
              <a:spcBef>
                <a:spcPct val="0"/>
              </a:spcBef>
              <a:spcAft>
                <a:spcPct val="35000"/>
              </a:spcAft>
              <a:defRPr/>
            </a:pPr>
            <a:endParaRPr kumimoji="0" lang="en-US" sz="1600" b="0" i="0" u="none" strike="noStrike" kern="1200" cap="none" spc="0" normalizeH="0" baseline="0" noProof="0" dirty="0">
              <a:ln>
                <a:noFill/>
              </a:ln>
              <a:solidFill>
                <a:srgbClr val="000000">
                  <a:hueOff val="0"/>
                  <a:satOff val="0"/>
                  <a:lumOff val="0"/>
                  <a:alphaOff val="0"/>
                </a:srgbClr>
              </a:solidFill>
              <a:effectLst/>
              <a:uLnTx/>
              <a:uFillTx/>
              <a:ea typeface="ＭＳ Ｐゴシック"/>
              <a:cs typeface="+mn-cs"/>
            </a:endParaRPr>
          </a:p>
        </p:txBody>
      </p:sp>
      <p:sp>
        <p:nvSpPr>
          <p:cNvPr id="21" name="Freeform 20"/>
          <p:cNvSpPr/>
          <p:nvPr/>
        </p:nvSpPr>
        <p:spPr>
          <a:xfrm>
            <a:off x="5943600" y="1380657"/>
            <a:ext cx="2535753" cy="3992109"/>
          </a:xfrm>
          <a:custGeom>
            <a:avLst/>
            <a:gdLst>
              <a:gd name="connsiteX0" fmla="*/ 0 w 2535753"/>
              <a:gd name="connsiteY0" fmla="*/ 253575 h 4476915"/>
              <a:gd name="connsiteX1" fmla="*/ 253575 w 2535753"/>
              <a:gd name="connsiteY1" fmla="*/ 0 h 4476915"/>
              <a:gd name="connsiteX2" fmla="*/ 2282178 w 2535753"/>
              <a:gd name="connsiteY2" fmla="*/ 0 h 4476915"/>
              <a:gd name="connsiteX3" fmla="*/ 2535753 w 2535753"/>
              <a:gd name="connsiteY3" fmla="*/ 253575 h 4476915"/>
              <a:gd name="connsiteX4" fmla="*/ 2535753 w 2535753"/>
              <a:gd name="connsiteY4" fmla="*/ 4223340 h 4476915"/>
              <a:gd name="connsiteX5" fmla="*/ 2282178 w 2535753"/>
              <a:gd name="connsiteY5" fmla="*/ 4476915 h 4476915"/>
              <a:gd name="connsiteX6" fmla="*/ 253575 w 2535753"/>
              <a:gd name="connsiteY6" fmla="*/ 4476915 h 4476915"/>
              <a:gd name="connsiteX7" fmla="*/ 0 w 2535753"/>
              <a:gd name="connsiteY7" fmla="*/ 4223340 h 4476915"/>
              <a:gd name="connsiteX8" fmla="*/ 0 w 2535753"/>
              <a:gd name="connsiteY8" fmla="*/ 253575 h 4476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35753" h="4476915">
                <a:moveTo>
                  <a:pt x="0" y="253575"/>
                </a:moveTo>
                <a:cubicBezTo>
                  <a:pt x="0" y="113529"/>
                  <a:pt x="113529" y="0"/>
                  <a:pt x="253575" y="0"/>
                </a:cubicBezTo>
                <a:lnTo>
                  <a:pt x="2282178" y="0"/>
                </a:lnTo>
                <a:cubicBezTo>
                  <a:pt x="2422224" y="0"/>
                  <a:pt x="2535753" y="113529"/>
                  <a:pt x="2535753" y="253575"/>
                </a:cubicBezTo>
                <a:lnTo>
                  <a:pt x="2535753" y="4223340"/>
                </a:lnTo>
                <a:cubicBezTo>
                  <a:pt x="2535753" y="4363386"/>
                  <a:pt x="2422224" y="4476915"/>
                  <a:pt x="2282178" y="4476915"/>
                </a:cubicBezTo>
                <a:lnTo>
                  <a:pt x="253575" y="4476915"/>
                </a:lnTo>
                <a:cubicBezTo>
                  <a:pt x="113529" y="4476915"/>
                  <a:pt x="0" y="4363386"/>
                  <a:pt x="0" y="4223340"/>
                </a:cubicBezTo>
                <a:lnTo>
                  <a:pt x="0" y="253575"/>
                </a:lnTo>
                <a:close/>
              </a:path>
            </a:pathLst>
          </a:custGeom>
          <a:ln>
            <a:prstDash val="dash"/>
          </a:ln>
        </p:spPr>
        <p:style>
          <a:lnRef idx="2">
            <a:schemeClr val="accent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128016" tIns="1828800" rIns="128016" bIns="91440" numCol="1" spcCol="1270" anchor="ctr" anchorCtr="0">
            <a:noAutofit/>
          </a:bodyPr>
          <a:lstStyle/>
          <a:p>
            <a:pPr marL="0" marR="0" lvl="0" indent="0" algn="ctr" defTabSz="600075" rtl="0" eaLnBrk="1" fontAlgn="auto" latinLnBrk="0" hangingPunct="1">
              <a:lnSpc>
                <a:spcPct val="90000"/>
              </a:lnSpc>
              <a:spcBef>
                <a:spcPct val="0"/>
              </a:spcBef>
              <a:spcAft>
                <a:spcPct val="35000"/>
              </a:spcAft>
              <a:buClrTx/>
              <a:buSzTx/>
              <a:buFontTx/>
              <a:buNone/>
              <a:tabLst/>
              <a:defRPr/>
            </a:pPr>
            <a:endParaRPr kumimoji="0" lang="en-US" sz="1800" b="0" i="0" u="none" strike="noStrike" kern="1200" cap="none" spc="0" normalizeH="0" baseline="0" noProof="0" dirty="0">
              <a:ln>
                <a:noFill/>
              </a:ln>
              <a:solidFill>
                <a:srgbClr val="000000">
                  <a:hueOff val="0"/>
                  <a:satOff val="0"/>
                  <a:lumOff val="0"/>
                  <a:alphaOff val="0"/>
                </a:srgbClr>
              </a:solidFill>
              <a:effectLst/>
              <a:uLnTx/>
              <a:uFillTx/>
              <a:ea typeface="ＭＳ Ｐゴシック"/>
              <a:cs typeface="+mn-cs"/>
            </a:endParaRPr>
          </a:p>
          <a:p>
            <a:pPr marL="0" marR="0" lvl="0" indent="0" algn="ctr" defTabSz="600075" rtl="0" eaLnBrk="1" fontAlgn="auto" latinLnBrk="0" hangingPunct="1">
              <a:lnSpc>
                <a:spcPct val="90000"/>
              </a:lnSpc>
              <a:spcBef>
                <a:spcPct val="0"/>
              </a:spcBef>
              <a:spcAft>
                <a:spcPct val="35000"/>
              </a:spcAft>
              <a:buClrTx/>
              <a:buSzTx/>
              <a:buFontTx/>
              <a:buNone/>
              <a:tabLst/>
              <a:defRPr/>
            </a:pPr>
            <a:r>
              <a:rPr kumimoji="0" lang="en-US" sz="1800" b="0" i="0" u="none" strike="noStrike" kern="1200" cap="none" spc="0" normalizeH="0" baseline="0" noProof="0" dirty="0">
                <a:ln>
                  <a:noFill/>
                </a:ln>
                <a:solidFill>
                  <a:srgbClr val="000000">
                    <a:hueOff val="0"/>
                    <a:satOff val="0"/>
                    <a:lumOff val="0"/>
                    <a:alphaOff val="0"/>
                  </a:srgbClr>
                </a:solidFill>
                <a:effectLst/>
                <a:uLnTx/>
                <a:uFillTx/>
                <a:ea typeface="ＭＳ Ｐゴシック"/>
                <a:cs typeface="+mn-cs"/>
              </a:rPr>
              <a:t>Encode causal relationships using Bayesian networks (BNs) </a:t>
            </a:r>
          </a:p>
        </p:txBody>
      </p:sp>
      <p:sp>
        <p:nvSpPr>
          <p:cNvPr id="14337" name="Title 1"/>
          <p:cNvSpPr>
            <a:spLocks noGrp="1"/>
          </p:cNvSpPr>
          <p:nvPr>
            <p:ph type="title"/>
          </p:nvPr>
        </p:nvSpPr>
        <p:spPr>
          <a:xfrm>
            <a:off x="457200" y="41565"/>
            <a:ext cx="7708900" cy="1326635"/>
          </a:xfrm>
        </p:spPr>
        <p:txBody>
          <a:bodyPr/>
          <a:lstStyle/>
          <a:p>
            <a:r>
              <a:rPr lang="en-US" altLang="en-US" sz="2800" dirty="0"/>
              <a:t>Task 4 Objective &amp; Approach</a:t>
            </a:r>
            <a:endParaRPr lang="en-US" altLang="en-US" sz="2800" dirty="0">
              <a:solidFill>
                <a:schemeClr val="tx1"/>
              </a:solidFill>
            </a:endParaRPr>
          </a:p>
        </p:txBody>
      </p:sp>
      <p:sp>
        <p:nvSpPr>
          <p:cNvPr id="2" name="TextBox 1"/>
          <p:cNvSpPr txBox="1"/>
          <p:nvPr/>
        </p:nvSpPr>
        <p:spPr>
          <a:xfrm>
            <a:off x="783848" y="1414052"/>
            <a:ext cx="2147594" cy="923330"/>
          </a:xfrm>
          <a:prstGeom prst="rect">
            <a:avLst/>
          </a:prstGeom>
          <a:noFill/>
          <a:ln>
            <a:no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1" u="none" strike="noStrike" kern="1200" cap="none" spc="0" normalizeH="0" baseline="0" noProof="0" dirty="0">
                <a:ln>
                  <a:noFill/>
                </a:ln>
                <a:solidFill>
                  <a:srgbClr val="135297">
                    <a:lumMod val="75000"/>
                  </a:srgbClr>
                </a:solidFill>
                <a:effectLst/>
                <a:uLnTx/>
                <a:uFillTx/>
                <a:ea typeface="ＭＳ Ｐゴシック"/>
                <a:cs typeface="+mn-cs"/>
              </a:rPr>
              <a:t>T4.1 Identification of human failure events (HFEs)</a:t>
            </a:r>
            <a:endParaRPr kumimoji="0" lang="en-US" sz="2000" b="1" i="1" u="none" strike="noStrike" kern="1200" cap="none" spc="0" normalizeH="0" baseline="0" noProof="0" dirty="0">
              <a:ln>
                <a:noFill/>
              </a:ln>
              <a:solidFill>
                <a:srgbClr val="135297">
                  <a:lumMod val="75000"/>
                </a:srgbClr>
              </a:solidFill>
              <a:effectLst/>
              <a:uLnTx/>
              <a:uFillTx/>
              <a:ea typeface="ＭＳ Ｐゴシック"/>
              <a:cs typeface="+mn-cs"/>
            </a:endParaRPr>
          </a:p>
        </p:txBody>
      </p:sp>
      <p:sp>
        <p:nvSpPr>
          <p:cNvPr id="28" name="TextBox 27"/>
          <p:cNvSpPr txBox="1"/>
          <p:nvPr/>
        </p:nvSpPr>
        <p:spPr>
          <a:xfrm>
            <a:off x="5943600" y="1390052"/>
            <a:ext cx="2535753" cy="1200329"/>
          </a:xfrm>
          <a:prstGeom prst="rect">
            <a:avLst/>
          </a:prstGeom>
          <a:noFill/>
          <a:ln>
            <a:no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b="1" i="1" dirty="0">
                <a:solidFill>
                  <a:srgbClr val="135297">
                    <a:lumMod val="75000"/>
                  </a:srgbClr>
                </a:solidFill>
                <a:ea typeface="ＭＳ Ｐゴシック"/>
              </a:rPr>
              <a:t>T4.3 Development of framework for PIF-human failure mechanisms for XHPRA</a:t>
            </a:r>
            <a:endParaRPr kumimoji="0" lang="en-US" sz="2000" b="1" i="1" u="none" strike="noStrike" kern="1200" cap="none" spc="0" normalizeH="0" baseline="0" noProof="0" dirty="0">
              <a:ln>
                <a:noFill/>
              </a:ln>
              <a:solidFill>
                <a:srgbClr val="135297">
                  <a:lumMod val="75000"/>
                </a:srgbClr>
              </a:solidFill>
              <a:effectLst/>
              <a:uLnTx/>
              <a:uFillTx/>
              <a:ea typeface="ＭＳ Ｐゴシック"/>
              <a:cs typeface="+mn-cs"/>
            </a:endParaRPr>
          </a:p>
        </p:txBody>
      </p:sp>
      <p:sp>
        <p:nvSpPr>
          <p:cNvPr id="29" name="TextBox 28"/>
          <p:cNvSpPr txBox="1"/>
          <p:nvPr/>
        </p:nvSpPr>
        <p:spPr>
          <a:xfrm>
            <a:off x="3378603" y="1414053"/>
            <a:ext cx="2288772" cy="1200329"/>
          </a:xfrm>
          <a:prstGeom prst="rect">
            <a:avLst/>
          </a:prstGeom>
          <a:noFill/>
          <a:ln>
            <a:no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1" u="none" strike="noStrike" kern="1200" cap="none" spc="0" normalizeH="0" baseline="0" noProof="0" dirty="0">
                <a:ln>
                  <a:noFill/>
                </a:ln>
                <a:solidFill>
                  <a:srgbClr val="135297">
                    <a:lumMod val="75000"/>
                  </a:srgbClr>
                </a:solidFill>
                <a:effectLst/>
                <a:uLnTx/>
                <a:uFillTx/>
                <a:ea typeface="ＭＳ Ｐゴシック"/>
                <a:cs typeface="+mn-cs"/>
              </a:rPr>
              <a:t> T4.2 Identification of performance influencing factors (PIFs) </a:t>
            </a:r>
            <a:endParaRPr kumimoji="0" lang="en-US" sz="2000" b="1" i="1" u="none" strike="noStrike" kern="1200" cap="none" spc="0" normalizeH="0" baseline="0" noProof="0" dirty="0">
              <a:ln>
                <a:noFill/>
              </a:ln>
              <a:solidFill>
                <a:srgbClr val="135297">
                  <a:lumMod val="75000"/>
                </a:srgbClr>
              </a:solidFill>
              <a:effectLst/>
              <a:uLnTx/>
              <a:uFillTx/>
              <a:ea typeface="ＭＳ Ｐゴシック"/>
              <a:cs typeface="+mn-cs"/>
            </a:endParaRPr>
          </a:p>
        </p:txBody>
      </p:sp>
      <p:sp>
        <p:nvSpPr>
          <p:cNvPr id="3" name="Slide Number Placeholder 2">
            <a:extLst>
              <a:ext uri="{FF2B5EF4-FFF2-40B4-BE49-F238E27FC236}">
                <a16:creationId xmlns:a16="http://schemas.microsoft.com/office/drawing/2014/main" id="{0F152179-1B54-4C02-85FB-39F0953CF17E}"/>
              </a:ext>
            </a:extLst>
          </p:cNvPr>
          <p:cNvSpPr>
            <a:spLocks noGrp="1"/>
          </p:cNvSpPr>
          <p:nvPr>
            <p:ph type="sldNum"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54A21E8-9977-4704-B177-06FB2897296D}" type="slidenum">
              <a:rPr kumimoji="0" lang="en-US" b="0" i="0" u="none" strike="noStrike" kern="1200" cap="none" spc="0" normalizeH="0" baseline="0" noProof="0" smtClean="0">
                <a:ln>
                  <a:noFill/>
                </a:ln>
                <a:solidFill>
                  <a:srgbClr val="000000"/>
                </a:solidFill>
                <a:effectLst/>
                <a:uLnTx/>
                <a:uFillTx/>
                <a:latin typeface="Times New Roman"/>
                <a:ea typeface="+mn-ea"/>
                <a:cs typeface="Calibri"/>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b="0" i="0" u="none" strike="noStrike" kern="1200" cap="none" spc="0" normalizeH="0" baseline="0" noProof="0" dirty="0">
              <a:ln>
                <a:noFill/>
              </a:ln>
              <a:solidFill>
                <a:srgbClr val="000000"/>
              </a:solidFill>
              <a:effectLst/>
              <a:uLnTx/>
              <a:uFillTx/>
              <a:latin typeface="Times New Roman"/>
              <a:ea typeface="+mn-ea"/>
              <a:cs typeface="Calibri"/>
            </a:endParaRPr>
          </a:p>
        </p:txBody>
      </p:sp>
      <p:pic>
        <p:nvPicPr>
          <p:cNvPr id="5" name="Picture 4">
            <a:extLst>
              <a:ext uri="{FF2B5EF4-FFF2-40B4-BE49-F238E27FC236}">
                <a16:creationId xmlns:a16="http://schemas.microsoft.com/office/drawing/2014/main" id="{69D54BB3-A466-4573-9AE9-FA3D4EF156A8}"/>
              </a:ext>
            </a:extLst>
          </p:cNvPr>
          <p:cNvPicPr>
            <a:picLocks noChangeAspect="1"/>
          </p:cNvPicPr>
          <p:nvPr/>
        </p:nvPicPr>
        <p:blipFill>
          <a:blip r:embed="rId3"/>
          <a:stretch>
            <a:fillRect/>
          </a:stretch>
        </p:blipFill>
        <p:spPr>
          <a:xfrm>
            <a:off x="3351305" y="2569711"/>
            <a:ext cx="2441389" cy="1223868"/>
          </a:xfrm>
          <a:prstGeom prst="rect">
            <a:avLst/>
          </a:prstGeom>
        </p:spPr>
      </p:pic>
      <p:pic>
        <p:nvPicPr>
          <p:cNvPr id="16" name="Picture 15">
            <a:extLst>
              <a:ext uri="{FF2B5EF4-FFF2-40B4-BE49-F238E27FC236}">
                <a16:creationId xmlns:a16="http://schemas.microsoft.com/office/drawing/2014/main" id="{7220FA2F-85EB-400A-8A98-ED97F72F95DE}"/>
              </a:ext>
            </a:extLst>
          </p:cNvPr>
          <p:cNvPicPr>
            <a:picLocks noChangeAspect="1"/>
          </p:cNvPicPr>
          <p:nvPr/>
        </p:nvPicPr>
        <p:blipFill>
          <a:blip r:embed="rId4"/>
          <a:stretch>
            <a:fillRect/>
          </a:stretch>
        </p:blipFill>
        <p:spPr>
          <a:xfrm>
            <a:off x="6071497" y="2585223"/>
            <a:ext cx="2106577" cy="1200329"/>
          </a:xfrm>
          <a:prstGeom prst="rect">
            <a:avLst/>
          </a:prstGeom>
        </p:spPr>
      </p:pic>
      <p:pic>
        <p:nvPicPr>
          <p:cNvPr id="1026" name="Picture 2" descr="Two approaches to defining human failure events. | Download Scientific  Diagram">
            <a:extLst>
              <a:ext uri="{FF2B5EF4-FFF2-40B4-BE49-F238E27FC236}">
                <a16:creationId xmlns:a16="http://schemas.microsoft.com/office/drawing/2014/main" id="{DD4CE9A1-C0A5-4BB4-BCD8-84888F125F03}"/>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6923" b="4859"/>
          <a:stretch/>
        </p:blipFill>
        <p:spPr bwMode="auto">
          <a:xfrm>
            <a:off x="965926" y="2415217"/>
            <a:ext cx="1744418" cy="1538888"/>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7D0158DB-4DF5-46EF-BD45-7A3FBA5A1BB9}"/>
              </a:ext>
            </a:extLst>
          </p:cNvPr>
          <p:cNvSpPr/>
          <p:nvPr/>
        </p:nvSpPr>
        <p:spPr>
          <a:xfrm>
            <a:off x="609600" y="1368200"/>
            <a:ext cx="2535753" cy="4004566"/>
          </a:xfrm>
          <a:prstGeom prst="rect">
            <a:avLst/>
          </a:prstGeom>
          <a:noFill/>
          <a:ln w="38100">
            <a:solidFill>
              <a:schemeClr val="accent5"/>
            </a:solidFill>
          </a:ln>
          <a:effectLst/>
        </p:spPr>
        <p:style>
          <a:lnRef idx="1">
            <a:schemeClr val="accent1"/>
          </a:lnRef>
          <a:fillRef idx="2">
            <a:schemeClr val="accent1"/>
          </a:fillRef>
          <a:effectRef idx="1">
            <a:schemeClr val="accent1"/>
          </a:effectRef>
          <a:fontRef idx="minor">
            <a:schemeClr val="dk1"/>
          </a:fontRef>
        </p:style>
        <p:txBody>
          <a:bodyPr wrap="square" rtlCol="0" anchor="ctr">
            <a:spAutoFit/>
          </a:bodyPr>
          <a:lstStyle/>
          <a:p>
            <a:pPr marL="0" indent="0" algn="l">
              <a:buFont typeface="Arial" panose="020B0604020202020204" pitchFamily="34" charset="0"/>
              <a:buNone/>
            </a:pPr>
            <a:endParaRPr lang="en-US" sz="1600" dirty="0">
              <a:solidFill>
                <a:srgbClr val="000000"/>
              </a:solidFill>
              <a:ea typeface="ＭＳ Ｐゴシック"/>
              <a:cs typeface="Times New Roman"/>
            </a:endParaRPr>
          </a:p>
        </p:txBody>
      </p:sp>
      <p:sp>
        <p:nvSpPr>
          <p:cNvPr id="19" name="Left-Right-Up Arrow 18"/>
          <p:cNvSpPr/>
          <p:nvPr/>
        </p:nvSpPr>
        <p:spPr>
          <a:xfrm rot="10800000">
            <a:off x="1181100" y="4995091"/>
            <a:ext cx="6781802" cy="597933"/>
          </a:xfrm>
          <a:prstGeom prst="leftRightUpArrow">
            <a:avLst>
              <a:gd name="adj1" fmla="val 37354"/>
              <a:gd name="adj2" fmla="val 32112"/>
              <a:gd name="adj3" fmla="val 17888"/>
            </a:avLst>
          </a:prstGeom>
          <a:solidFill>
            <a:schemeClr val="bg2">
              <a:lumMod val="60000"/>
              <a:lumOff val="40000"/>
            </a:schemeClr>
          </a:solidFill>
          <a:ln w="3175">
            <a:solidFill>
              <a:schemeClr val="bg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ea typeface="ＭＳ Ｐゴシック"/>
              <a:cs typeface="+mn-cs"/>
            </a:endParaRPr>
          </a:p>
        </p:txBody>
      </p:sp>
      <p:sp>
        <p:nvSpPr>
          <p:cNvPr id="15" name="TextBox 14"/>
          <p:cNvSpPr txBox="1"/>
          <p:nvPr/>
        </p:nvSpPr>
        <p:spPr>
          <a:xfrm>
            <a:off x="1790700" y="5026889"/>
            <a:ext cx="5562600" cy="307777"/>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chemeClr val="accent5"/>
                </a:solidFill>
                <a:effectLst/>
                <a:uLnTx/>
                <a:uFillTx/>
                <a:ea typeface="ＭＳ Ｐゴシック"/>
                <a:cs typeface="+mn-cs"/>
              </a:rPr>
              <a:t>Research, education, and industry engagement</a:t>
            </a:r>
          </a:p>
        </p:txBody>
      </p:sp>
      <p:sp>
        <p:nvSpPr>
          <p:cNvPr id="4" name="TextBox 3">
            <a:extLst>
              <a:ext uri="{FF2B5EF4-FFF2-40B4-BE49-F238E27FC236}">
                <a16:creationId xmlns:a16="http://schemas.microsoft.com/office/drawing/2014/main" id="{DA16EB36-C2C2-42F5-94EA-CA7CE23CFCAF}"/>
              </a:ext>
            </a:extLst>
          </p:cNvPr>
          <p:cNvSpPr txBox="1"/>
          <p:nvPr/>
        </p:nvSpPr>
        <p:spPr>
          <a:xfrm>
            <a:off x="533399" y="959951"/>
            <a:ext cx="8077200" cy="369332"/>
          </a:xfrm>
          <a:prstGeom prst="rect">
            <a:avLst/>
          </a:prstGeom>
          <a:noFill/>
        </p:spPr>
        <p:txBody>
          <a:bodyPr wrap="square" rtlCol="0">
            <a:spAutoFit/>
          </a:bodyPr>
          <a:lstStyle/>
          <a:p>
            <a:pPr algn="ctr"/>
            <a:r>
              <a:rPr lang="en-US" altLang="en-US" b="1" dirty="0"/>
              <a:t>Characterization of Uncertainty in Human Response Under Physical Effects</a:t>
            </a:r>
            <a:endParaRPr lang="en-US" b="1" dirty="0"/>
          </a:p>
        </p:txBody>
      </p:sp>
      <p:sp>
        <p:nvSpPr>
          <p:cNvPr id="20" name="Rectangle 19">
            <a:extLst>
              <a:ext uri="{FF2B5EF4-FFF2-40B4-BE49-F238E27FC236}">
                <a16:creationId xmlns:a16="http://schemas.microsoft.com/office/drawing/2014/main" id="{32C0519C-541F-89D5-5D8C-FB1493B11CED}"/>
              </a:ext>
            </a:extLst>
          </p:cNvPr>
          <p:cNvSpPr/>
          <p:nvPr/>
        </p:nvSpPr>
        <p:spPr>
          <a:xfrm>
            <a:off x="3357460" y="6477493"/>
            <a:ext cx="2429080" cy="246221"/>
          </a:xfrm>
          <a:prstGeom prst="rect">
            <a:avLst/>
          </a:prstGeom>
        </p:spPr>
        <p:txBody>
          <a:bodyPr wrap="square" lIns="91440" tIns="45720" rIns="91440" bIns="45720" anchor="t">
            <a:spAutoFit/>
          </a:bodyPr>
          <a:lstStyle/>
          <a:p>
            <a:pPr algn="ctr"/>
            <a:r>
              <a:rPr lang="en-US" sz="1000" dirty="0">
                <a:solidFill>
                  <a:srgbClr val="222222"/>
                </a:solidFill>
                <a:latin typeface="Times New Roman"/>
                <a:cs typeface="Times"/>
              </a:rPr>
              <a:t>Al-</a:t>
            </a:r>
            <a:r>
              <a:rPr lang="en-US" sz="1000" dirty="0" err="1">
                <a:solidFill>
                  <a:srgbClr val="222222"/>
                </a:solidFill>
                <a:latin typeface="Times New Roman"/>
                <a:cs typeface="Times"/>
              </a:rPr>
              <a:t>Douri</a:t>
            </a:r>
            <a:r>
              <a:rPr lang="en-US" sz="1000" dirty="0">
                <a:solidFill>
                  <a:srgbClr val="222222"/>
                </a:solidFill>
                <a:latin typeface="Times New Roman"/>
                <a:cs typeface="Times"/>
              </a:rPr>
              <a:t>, Levine &amp; Groth 2022</a:t>
            </a:r>
            <a:endParaRPr lang="en-US" sz="1000" dirty="0">
              <a:latin typeface="Times New Roman"/>
              <a:cs typeface="Times"/>
            </a:endParaRPr>
          </a:p>
        </p:txBody>
      </p:sp>
    </p:spTree>
    <p:extLst>
      <p:ext uri="{BB962C8B-B14F-4D97-AF65-F5344CB8AC3E}">
        <p14:creationId xmlns:p14="http://schemas.microsoft.com/office/powerpoint/2010/main" val="735367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5" name="Straight Connector 44">
            <a:extLst>
              <a:ext uri="{FF2B5EF4-FFF2-40B4-BE49-F238E27FC236}">
                <a16:creationId xmlns:a16="http://schemas.microsoft.com/office/drawing/2014/main" id="{8D174573-9CF5-4B23-AECF-4841C6DB5AA9}"/>
              </a:ext>
            </a:extLst>
          </p:cNvPr>
          <p:cNvCxnSpPr>
            <a:cxnSpLocks/>
          </p:cNvCxnSpPr>
          <p:nvPr/>
        </p:nvCxnSpPr>
        <p:spPr>
          <a:xfrm>
            <a:off x="7870766" y="2592880"/>
            <a:ext cx="1278" cy="1172148"/>
          </a:xfrm>
          <a:prstGeom prst="line">
            <a:avLst/>
          </a:prstGeom>
          <a:ln w="38100">
            <a:solidFill>
              <a:schemeClr val="accent2">
                <a:lumMod val="60000"/>
                <a:lumOff val="40000"/>
              </a:schemeClr>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44" name="Straight Connector 43">
            <a:extLst>
              <a:ext uri="{FF2B5EF4-FFF2-40B4-BE49-F238E27FC236}">
                <a16:creationId xmlns:a16="http://schemas.microsoft.com/office/drawing/2014/main" id="{16CBE1FB-F1A4-4F32-BB47-CD2721BB4936}"/>
              </a:ext>
            </a:extLst>
          </p:cNvPr>
          <p:cNvCxnSpPr>
            <a:cxnSpLocks/>
          </p:cNvCxnSpPr>
          <p:nvPr/>
        </p:nvCxnSpPr>
        <p:spPr>
          <a:xfrm>
            <a:off x="6662306" y="3403087"/>
            <a:ext cx="2555" cy="367805"/>
          </a:xfrm>
          <a:prstGeom prst="line">
            <a:avLst/>
          </a:prstGeom>
          <a:ln w="38100">
            <a:solidFill>
              <a:schemeClr val="accent2">
                <a:lumMod val="60000"/>
                <a:lumOff val="40000"/>
              </a:schemeClr>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6" name="Straight Connector 35">
            <a:extLst>
              <a:ext uri="{FF2B5EF4-FFF2-40B4-BE49-F238E27FC236}">
                <a16:creationId xmlns:a16="http://schemas.microsoft.com/office/drawing/2014/main" id="{ABEF0D1A-1ACB-48C5-9C0C-AA677B68645E}"/>
              </a:ext>
            </a:extLst>
          </p:cNvPr>
          <p:cNvCxnSpPr>
            <a:cxnSpLocks/>
          </p:cNvCxnSpPr>
          <p:nvPr/>
        </p:nvCxnSpPr>
        <p:spPr>
          <a:xfrm>
            <a:off x="4611315" y="2570378"/>
            <a:ext cx="1278" cy="1172148"/>
          </a:xfrm>
          <a:prstGeom prst="line">
            <a:avLst/>
          </a:prstGeom>
          <a:ln w="38100">
            <a:solidFill>
              <a:schemeClr val="accent3">
                <a:lumMod val="60000"/>
                <a:lumOff val="40000"/>
              </a:schemeClr>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2" name="Straight Connector 31">
            <a:extLst>
              <a:ext uri="{FF2B5EF4-FFF2-40B4-BE49-F238E27FC236}">
                <a16:creationId xmlns:a16="http://schemas.microsoft.com/office/drawing/2014/main" id="{EDEBEC65-4F39-492D-AB08-7B5A8E75CBA7}"/>
              </a:ext>
            </a:extLst>
          </p:cNvPr>
          <p:cNvCxnSpPr>
            <a:cxnSpLocks/>
          </p:cNvCxnSpPr>
          <p:nvPr/>
        </p:nvCxnSpPr>
        <p:spPr>
          <a:xfrm>
            <a:off x="4862928" y="3403087"/>
            <a:ext cx="2555" cy="367805"/>
          </a:xfrm>
          <a:prstGeom prst="line">
            <a:avLst/>
          </a:prstGeom>
          <a:ln w="38100">
            <a:solidFill>
              <a:schemeClr val="accent3">
                <a:lumMod val="60000"/>
                <a:lumOff val="40000"/>
              </a:schemeClr>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0" name="Straight Connector 29">
            <a:extLst>
              <a:ext uri="{FF2B5EF4-FFF2-40B4-BE49-F238E27FC236}">
                <a16:creationId xmlns:a16="http://schemas.microsoft.com/office/drawing/2014/main" id="{CA4D219B-C48F-44F2-9106-5040E007A207}"/>
              </a:ext>
            </a:extLst>
          </p:cNvPr>
          <p:cNvCxnSpPr>
            <a:cxnSpLocks/>
          </p:cNvCxnSpPr>
          <p:nvPr/>
        </p:nvCxnSpPr>
        <p:spPr>
          <a:xfrm>
            <a:off x="5934732" y="1826356"/>
            <a:ext cx="0" cy="1916170"/>
          </a:xfrm>
          <a:prstGeom prst="line">
            <a:avLst/>
          </a:prstGeom>
          <a:ln w="38100">
            <a:solidFill>
              <a:schemeClr val="accent4"/>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1" name="Straight Connector 20">
            <a:extLst>
              <a:ext uri="{FF2B5EF4-FFF2-40B4-BE49-F238E27FC236}">
                <a16:creationId xmlns:a16="http://schemas.microsoft.com/office/drawing/2014/main" id="{0B783E41-1991-4579-96A9-11F35F8CF6ED}"/>
              </a:ext>
            </a:extLst>
          </p:cNvPr>
          <p:cNvCxnSpPr>
            <a:stCxn id="6" idx="2"/>
          </p:cNvCxnSpPr>
          <p:nvPr/>
        </p:nvCxnSpPr>
        <p:spPr>
          <a:xfrm flipH="1">
            <a:off x="1013377" y="2537911"/>
            <a:ext cx="1" cy="1066144"/>
          </a:xfrm>
          <a:prstGeom prst="line">
            <a:avLst/>
          </a:prstGeom>
          <a:ln w="38100">
            <a:solidFill>
              <a:schemeClr val="accent4"/>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6" name="Straight Connector 25">
            <a:extLst>
              <a:ext uri="{FF2B5EF4-FFF2-40B4-BE49-F238E27FC236}">
                <a16:creationId xmlns:a16="http://schemas.microsoft.com/office/drawing/2014/main" id="{D613B396-6478-4536-AAF9-3348496C6759}"/>
              </a:ext>
            </a:extLst>
          </p:cNvPr>
          <p:cNvCxnSpPr>
            <a:cxnSpLocks/>
          </p:cNvCxnSpPr>
          <p:nvPr/>
        </p:nvCxnSpPr>
        <p:spPr>
          <a:xfrm flipH="1">
            <a:off x="3160189" y="2654580"/>
            <a:ext cx="5576" cy="1107566"/>
          </a:xfrm>
          <a:prstGeom prst="line">
            <a:avLst/>
          </a:prstGeom>
          <a:ln w="38100">
            <a:solidFill>
              <a:schemeClr val="accent4"/>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 name="Title 1">
            <a:extLst>
              <a:ext uri="{FF2B5EF4-FFF2-40B4-BE49-F238E27FC236}">
                <a16:creationId xmlns:a16="http://schemas.microsoft.com/office/drawing/2014/main" id="{33F14B1E-4F60-44CB-AD40-DFBFF9B5BC6D}"/>
              </a:ext>
            </a:extLst>
          </p:cNvPr>
          <p:cNvSpPr>
            <a:spLocks noGrp="1"/>
          </p:cNvSpPr>
          <p:nvPr>
            <p:ph type="title"/>
          </p:nvPr>
        </p:nvSpPr>
        <p:spPr/>
        <p:txBody>
          <a:bodyPr/>
          <a:lstStyle/>
          <a:p>
            <a:r>
              <a:rPr lang="en-US" sz="2800" dirty="0"/>
              <a:t>Evolution of HRA Methods</a:t>
            </a:r>
          </a:p>
        </p:txBody>
      </p:sp>
      <p:sp>
        <p:nvSpPr>
          <p:cNvPr id="5" name="Arrow: Right 4">
            <a:extLst>
              <a:ext uri="{FF2B5EF4-FFF2-40B4-BE49-F238E27FC236}">
                <a16:creationId xmlns:a16="http://schemas.microsoft.com/office/drawing/2014/main" id="{6D36C2D4-3160-4F85-B07C-5E85B282D51D}"/>
              </a:ext>
            </a:extLst>
          </p:cNvPr>
          <p:cNvSpPr/>
          <p:nvPr/>
        </p:nvSpPr>
        <p:spPr>
          <a:xfrm>
            <a:off x="340427" y="3351148"/>
            <a:ext cx="8296190" cy="1100495"/>
          </a:xfrm>
          <a:prstGeom prst="rightArrow">
            <a:avLst/>
          </a:prstGeom>
          <a:gradFill flip="none" rotWithShape="1">
            <a:gsLst>
              <a:gs pos="17000">
                <a:schemeClr val="accent4"/>
              </a:gs>
              <a:gs pos="77000">
                <a:schemeClr val="accent2">
                  <a:lumMod val="60000"/>
                  <a:lumOff val="40000"/>
                </a:schemeClr>
              </a:gs>
              <a:gs pos="47000">
                <a:schemeClr val="accent3">
                  <a:lumMod val="60000"/>
                  <a:lumOff val="40000"/>
                </a:schemeClr>
              </a:gs>
            </a:gsLst>
            <a:lin ang="0" scaled="1"/>
            <a:tileRect/>
          </a:gradFill>
          <a:ln>
            <a:noFill/>
          </a:ln>
          <a:effectLst/>
        </p:spPr>
        <p:style>
          <a:lnRef idx="1">
            <a:schemeClr val="accent1"/>
          </a:lnRef>
          <a:fillRef idx="2">
            <a:schemeClr val="accent1"/>
          </a:fillRef>
          <a:effectRef idx="1">
            <a:schemeClr val="accent1"/>
          </a:effectRef>
          <a:fontRef idx="minor">
            <a:schemeClr val="dk1"/>
          </a:fontRef>
        </p:style>
        <p:txBody>
          <a:bodyPr wrap="square" rtlCol="0" anchor="t">
            <a:spAutoFit/>
          </a:bodyPr>
          <a:lstStyle/>
          <a:p>
            <a:pPr marL="0" indent="0" algn="l">
              <a:buFont typeface="Arial" panose="020B0604020202020204" pitchFamily="34" charset="0"/>
              <a:buNone/>
            </a:pPr>
            <a:r>
              <a:rPr lang="en-US" sz="1600" b="1" dirty="0">
                <a:solidFill>
                  <a:srgbClr val="000000"/>
                </a:solidFill>
                <a:ea typeface="ＭＳ Ｐゴシック"/>
                <a:cs typeface="Times New Roman"/>
              </a:rPr>
              <a:t>1</a:t>
            </a:r>
            <a:r>
              <a:rPr lang="en-US" sz="1600" b="1" baseline="30000" dirty="0">
                <a:solidFill>
                  <a:srgbClr val="000000"/>
                </a:solidFill>
                <a:ea typeface="ＭＳ Ｐゴシック"/>
                <a:cs typeface="Times New Roman"/>
              </a:rPr>
              <a:t>st</a:t>
            </a:r>
            <a:r>
              <a:rPr lang="en-US" sz="1600" b="1" dirty="0">
                <a:solidFill>
                  <a:srgbClr val="000000"/>
                </a:solidFill>
                <a:ea typeface="ＭＳ Ｐゴシック"/>
                <a:cs typeface="Times New Roman"/>
              </a:rPr>
              <a:t> generation					2</a:t>
            </a:r>
            <a:r>
              <a:rPr lang="en-US" sz="1600" b="1" baseline="30000" dirty="0">
                <a:solidFill>
                  <a:srgbClr val="000000"/>
                </a:solidFill>
                <a:ea typeface="ＭＳ Ｐゴシック"/>
                <a:cs typeface="Times New Roman"/>
              </a:rPr>
              <a:t>nd</a:t>
            </a:r>
            <a:r>
              <a:rPr lang="en-US" sz="1600" b="1" dirty="0">
                <a:solidFill>
                  <a:srgbClr val="000000"/>
                </a:solidFill>
                <a:ea typeface="ＭＳ Ｐゴシック"/>
                <a:cs typeface="Times New Roman"/>
              </a:rPr>
              <a:t> generation					3</a:t>
            </a:r>
            <a:r>
              <a:rPr lang="en-US" sz="1600" b="1" baseline="30000" dirty="0">
                <a:solidFill>
                  <a:srgbClr val="000000"/>
                </a:solidFill>
                <a:ea typeface="ＭＳ Ｐゴシック"/>
                <a:cs typeface="Times New Roman"/>
              </a:rPr>
              <a:t>rd</a:t>
            </a:r>
            <a:r>
              <a:rPr lang="en-US" sz="1600" b="1" dirty="0">
                <a:solidFill>
                  <a:srgbClr val="000000"/>
                </a:solidFill>
                <a:ea typeface="ＭＳ Ｐゴシック"/>
                <a:cs typeface="Times New Roman"/>
              </a:rPr>
              <a:t> generation</a:t>
            </a:r>
          </a:p>
          <a:p>
            <a:pPr marL="0" indent="0" algn="l">
              <a:buFont typeface="Arial" panose="020B0604020202020204" pitchFamily="34" charset="0"/>
              <a:buNone/>
            </a:pPr>
            <a:endParaRPr lang="en-US" sz="1400" b="1" dirty="0">
              <a:solidFill>
                <a:srgbClr val="000000"/>
              </a:solidFill>
              <a:ea typeface="ＭＳ Ｐゴシック"/>
              <a:cs typeface="Times New Roman"/>
            </a:endParaRPr>
          </a:p>
        </p:txBody>
      </p:sp>
      <p:sp>
        <p:nvSpPr>
          <p:cNvPr id="6" name="TextBox 5">
            <a:extLst>
              <a:ext uri="{FF2B5EF4-FFF2-40B4-BE49-F238E27FC236}">
                <a16:creationId xmlns:a16="http://schemas.microsoft.com/office/drawing/2014/main" id="{225131A7-50E7-4E11-8811-F1E7ECB0E866}"/>
              </a:ext>
            </a:extLst>
          </p:cNvPr>
          <p:cNvSpPr txBox="1"/>
          <p:nvPr/>
        </p:nvSpPr>
        <p:spPr>
          <a:xfrm>
            <a:off x="253357" y="1346095"/>
            <a:ext cx="1520041" cy="1191816"/>
          </a:xfrm>
          <a:prstGeom prst="roundRect">
            <a:avLst/>
          </a:prstGeom>
          <a:ln w="38100"/>
        </p:spPr>
        <p:style>
          <a:lnRef idx="2">
            <a:schemeClr val="accent4"/>
          </a:lnRef>
          <a:fillRef idx="1">
            <a:schemeClr val="lt1"/>
          </a:fillRef>
          <a:effectRef idx="0">
            <a:schemeClr val="accent4"/>
          </a:effectRef>
          <a:fontRef idx="minor">
            <a:schemeClr val="dk1"/>
          </a:fontRef>
        </p:style>
        <p:txBody>
          <a:bodyPr wrap="square" rtlCol="0">
            <a:spAutoFit/>
          </a:bodyPr>
          <a:lstStyle/>
          <a:p>
            <a:r>
              <a:rPr lang="en-US" sz="1600" dirty="0"/>
              <a:t>1950s</a:t>
            </a:r>
          </a:p>
          <a:p>
            <a:r>
              <a:rPr lang="en-US" sz="1600" dirty="0"/>
              <a:t>US Air Force weapons safety projects</a:t>
            </a:r>
          </a:p>
        </p:txBody>
      </p:sp>
      <p:sp>
        <p:nvSpPr>
          <p:cNvPr id="8" name="TextBox 7">
            <a:extLst>
              <a:ext uri="{FF2B5EF4-FFF2-40B4-BE49-F238E27FC236}">
                <a16:creationId xmlns:a16="http://schemas.microsoft.com/office/drawing/2014/main" id="{9F290736-41B7-4F4E-8958-200F2848FE6F}"/>
              </a:ext>
            </a:extLst>
          </p:cNvPr>
          <p:cNvSpPr txBox="1"/>
          <p:nvPr/>
        </p:nvSpPr>
        <p:spPr>
          <a:xfrm>
            <a:off x="2576946" y="2000567"/>
            <a:ext cx="1177636" cy="646986"/>
          </a:xfrm>
          <a:prstGeom prst="roundRect">
            <a:avLst/>
          </a:prstGeom>
          <a:ln w="38100"/>
        </p:spPr>
        <p:style>
          <a:lnRef idx="2">
            <a:schemeClr val="accent4"/>
          </a:lnRef>
          <a:fillRef idx="1">
            <a:schemeClr val="lt1"/>
          </a:fillRef>
          <a:effectRef idx="0">
            <a:schemeClr val="accent4"/>
          </a:effectRef>
          <a:fontRef idx="minor">
            <a:schemeClr val="dk1"/>
          </a:fontRef>
        </p:style>
        <p:txBody>
          <a:bodyPr wrap="square" rtlCol="0">
            <a:spAutoFit/>
          </a:bodyPr>
          <a:lstStyle/>
          <a:p>
            <a:r>
              <a:rPr lang="en-US" sz="1600" dirty="0"/>
              <a:t>1987</a:t>
            </a:r>
          </a:p>
          <a:p>
            <a:r>
              <a:rPr lang="en-US" sz="1600" dirty="0"/>
              <a:t>ASEP</a:t>
            </a:r>
          </a:p>
        </p:txBody>
      </p:sp>
      <p:sp>
        <p:nvSpPr>
          <p:cNvPr id="9" name="TextBox 8">
            <a:extLst>
              <a:ext uri="{FF2B5EF4-FFF2-40B4-BE49-F238E27FC236}">
                <a16:creationId xmlns:a16="http://schemas.microsoft.com/office/drawing/2014/main" id="{B18B85B6-FC4B-40E3-87CA-9E27B9FE1175}"/>
              </a:ext>
            </a:extLst>
          </p:cNvPr>
          <p:cNvSpPr txBox="1"/>
          <p:nvPr/>
        </p:nvSpPr>
        <p:spPr>
          <a:xfrm>
            <a:off x="5368078" y="1173173"/>
            <a:ext cx="1177636" cy="646986"/>
          </a:xfrm>
          <a:prstGeom prst="roundRect">
            <a:avLst/>
          </a:prstGeom>
          <a:ln w="38100"/>
        </p:spPr>
        <p:style>
          <a:lnRef idx="2">
            <a:schemeClr val="accent4"/>
          </a:lnRef>
          <a:fillRef idx="1">
            <a:schemeClr val="lt1"/>
          </a:fillRef>
          <a:effectRef idx="0">
            <a:schemeClr val="accent4"/>
          </a:effectRef>
          <a:fontRef idx="minor">
            <a:schemeClr val="dk1"/>
          </a:fontRef>
        </p:style>
        <p:txBody>
          <a:bodyPr wrap="square" rtlCol="0">
            <a:spAutoFit/>
          </a:bodyPr>
          <a:lstStyle/>
          <a:p>
            <a:r>
              <a:rPr lang="en-US" sz="1600" dirty="0"/>
              <a:t>2005</a:t>
            </a:r>
          </a:p>
          <a:p>
            <a:r>
              <a:rPr lang="en-US" sz="1600" dirty="0"/>
              <a:t>SPAR-H</a:t>
            </a:r>
          </a:p>
        </p:txBody>
      </p:sp>
      <p:sp>
        <p:nvSpPr>
          <p:cNvPr id="10" name="TextBox 9">
            <a:extLst>
              <a:ext uri="{FF2B5EF4-FFF2-40B4-BE49-F238E27FC236}">
                <a16:creationId xmlns:a16="http://schemas.microsoft.com/office/drawing/2014/main" id="{6A9BA727-2153-4EC4-8E41-0C66208579B1}"/>
              </a:ext>
            </a:extLst>
          </p:cNvPr>
          <p:cNvSpPr txBox="1"/>
          <p:nvPr/>
        </p:nvSpPr>
        <p:spPr>
          <a:xfrm>
            <a:off x="4279219" y="2766766"/>
            <a:ext cx="1177636" cy="646986"/>
          </a:xfrm>
          <a:prstGeom prst="roundRect">
            <a:avLst/>
          </a:prstGeom>
          <a:ln w="38100">
            <a:solidFill>
              <a:schemeClr val="accent3">
                <a:lumMod val="60000"/>
                <a:lumOff val="40000"/>
              </a:schemeClr>
            </a:solidFill>
          </a:ln>
        </p:spPr>
        <p:style>
          <a:lnRef idx="2">
            <a:schemeClr val="accent3"/>
          </a:lnRef>
          <a:fillRef idx="1">
            <a:schemeClr val="lt1"/>
          </a:fillRef>
          <a:effectRef idx="0">
            <a:schemeClr val="accent3"/>
          </a:effectRef>
          <a:fontRef idx="minor">
            <a:schemeClr val="dk1"/>
          </a:fontRef>
        </p:style>
        <p:txBody>
          <a:bodyPr wrap="square" rtlCol="0">
            <a:spAutoFit/>
          </a:bodyPr>
          <a:lstStyle/>
          <a:p>
            <a:r>
              <a:rPr lang="en-US" sz="1600" dirty="0"/>
              <a:t>1998</a:t>
            </a:r>
          </a:p>
          <a:p>
            <a:r>
              <a:rPr lang="en-US" sz="1600" dirty="0"/>
              <a:t>CREAM</a:t>
            </a:r>
          </a:p>
        </p:txBody>
      </p:sp>
      <p:sp>
        <p:nvSpPr>
          <p:cNvPr id="11" name="TextBox 10">
            <a:extLst>
              <a:ext uri="{FF2B5EF4-FFF2-40B4-BE49-F238E27FC236}">
                <a16:creationId xmlns:a16="http://schemas.microsoft.com/office/drawing/2014/main" id="{954E3F4A-ADBC-46A2-8E81-E6CA6314E870}"/>
              </a:ext>
            </a:extLst>
          </p:cNvPr>
          <p:cNvSpPr txBox="1"/>
          <p:nvPr/>
        </p:nvSpPr>
        <p:spPr>
          <a:xfrm>
            <a:off x="3932445" y="1993743"/>
            <a:ext cx="1357739" cy="646986"/>
          </a:xfrm>
          <a:prstGeom prst="roundRect">
            <a:avLst/>
          </a:prstGeom>
          <a:ln w="38100">
            <a:solidFill>
              <a:schemeClr val="accent3">
                <a:lumMod val="60000"/>
                <a:lumOff val="40000"/>
              </a:schemeClr>
            </a:solidFill>
          </a:ln>
        </p:spPr>
        <p:style>
          <a:lnRef idx="2">
            <a:schemeClr val="accent3"/>
          </a:lnRef>
          <a:fillRef idx="1">
            <a:schemeClr val="lt1"/>
          </a:fillRef>
          <a:effectRef idx="0">
            <a:schemeClr val="accent3"/>
          </a:effectRef>
          <a:fontRef idx="minor">
            <a:schemeClr val="dk1"/>
          </a:fontRef>
        </p:style>
        <p:txBody>
          <a:bodyPr wrap="square" rtlCol="0">
            <a:spAutoFit/>
          </a:bodyPr>
          <a:lstStyle/>
          <a:p>
            <a:r>
              <a:rPr lang="en-US" sz="1600" dirty="0"/>
              <a:t>1996</a:t>
            </a:r>
          </a:p>
          <a:p>
            <a:r>
              <a:rPr lang="en-US" sz="1600" dirty="0"/>
              <a:t>ATHEANA</a:t>
            </a:r>
          </a:p>
        </p:txBody>
      </p:sp>
      <p:sp>
        <p:nvSpPr>
          <p:cNvPr id="12" name="TextBox 11">
            <a:extLst>
              <a:ext uri="{FF2B5EF4-FFF2-40B4-BE49-F238E27FC236}">
                <a16:creationId xmlns:a16="http://schemas.microsoft.com/office/drawing/2014/main" id="{ECFC6C05-D5B9-4004-939A-7B58BEAE6D18}"/>
              </a:ext>
            </a:extLst>
          </p:cNvPr>
          <p:cNvSpPr txBox="1"/>
          <p:nvPr/>
        </p:nvSpPr>
        <p:spPr>
          <a:xfrm>
            <a:off x="6076043" y="2776657"/>
            <a:ext cx="1177636" cy="646986"/>
          </a:xfrm>
          <a:prstGeom prst="roundRect">
            <a:avLst/>
          </a:prstGeom>
          <a:ln w="38100">
            <a:solidFill>
              <a:schemeClr val="accent2">
                <a:lumMod val="60000"/>
                <a:lumOff val="40000"/>
              </a:schemeClr>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1600" dirty="0"/>
              <a:t>2007</a:t>
            </a:r>
          </a:p>
          <a:p>
            <a:r>
              <a:rPr lang="en-US" sz="1600" dirty="0"/>
              <a:t>IDAC</a:t>
            </a:r>
          </a:p>
        </p:txBody>
      </p:sp>
      <p:sp>
        <p:nvSpPr>
          <p:cNvPr id="13" name="TextBox 12">
            <a:extLst>
              <a:ext uri="{FF2B5EF4-FFF2-40B4-BE49-F238E27FC236}">
                <a16:creationId xmlns:a16="http://schemas.microsoft.com/office/drawing/2014/main" id="{7DC74A39-06D7-40C4-A552-C9465964C7D8}"/>
              </a:ext>
            </a:extLst>
          </p:cNvPr>
          <p:cNvSpPr txBox="1"/>
          <p:nvPr/>
        </p:nvSpPr>
        <p:spPr>
          <a:xfrm>
            <a:off x="7279214" y="1957478"/>
            <a:ext cx="1177636" cy="646986"/>
          </a:xfrm>
          <a:prstGeom prst="roundRect">
            <a:avLst/>
          </a:prstGeom>
          <a:ln w="38100">
            <a:solidFill>
              <a:schemeClr val="accent2">
                <a:lumMod val="60000"/>
                <a:lumOff val="40000"/>
              </a:schemeClr>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1600" dirty="0"/>
              <a:t>2016</a:t>
            </a:r>
          </a:p>
          <a:p>
            <a:r>
              <a:rPr lang="en-US" sz="1600" dirty="0"/>
              <a:t>Phoenix</a:t>
            </a:r>
          </a:p>
        </p:txBody>
      </p:sp>
      <p:sp>
        <p:nvSpPr>
          <p:cNvPr id="15" name="Rectangle 14">
            <a:extLst>
              <a:ext uri="{FF2B5EF4-FFF2-40B4-BE49-F238E27FC236}">
                <a16:creationId xmlns:a16="http://schemas.microsoft.com/office/drawing/2014/main" id="{1B136CE8-FFB8-4CA6-A481-CC81BA52412C}"/>
              </a:ext>
            </a:extLst>
          </p:cNvPr>
          <p:cNvSpPr/>
          <p:nvPr/>
        </p:nvSpPr>
        <p:spPr>
          <a:xfrm>
            <a:off x="340427" y="3946353"/>
            <a:ext cx="3877210" cy="441898"/>
          </a:xfrm>
          <a:prstGeom prst="rect">
            <a:avLst/>
          </a:prstGeom>
          <a:solidFill>
            <a:schemeClr val="bg1"/>
          </a:solidFill>
          <a:ln>
            <a:noFill/>
          </a:ln>
          <a:effectLst/>
        </p:spPr>
        <p:style>
          <a:lnRef idx="1">
            <a:schemeClr val="accent1"/>
          </a:lnRef>
          <a:fillRef idx="2">
            <a:schemeClr val="accent1"/>
          </a:fillRef>
          <a:effectRef idx="1">
            <a:schemeClr val="accent1"/>
          </a:effectRef>
          <a:fontRef idx="minor">
            <a:schemeClr val="dk1"/>
          </a:fontRef>
        </p:style>
        <p:txBody>
          <a:bodyPr wrap="square" rtlCol="0" anchor="ctr">
            <a:spAutoFit/>
          </a:bodyPr>
          <a:lstStyle/>
          <a:p>
            <a:pPr marL="0" indent="0" algn="l">
              <a:buFont typeface="Arial" panose="020B0604020202020204" pitchFamily="34" charset="0"/>
              <a:buNone/>
            </a:pPr>
            <a:endParaRPr lang="en-US" sz="1600" dirty="0">
              <a:solidFill>
                <a:srgbClr val="000000"/>
              </a:solidFill>
              <a:ea typeface="ＭＳ Ｐゴシック"/>
              <a:cs typeface="Times New Roman"/>
            </a:endParaRPr>
          </a:p>
        </p:txBody>
      </p:sp>
      <p:sp>
        <p:nvSpPr>
          <p:cNvPr id="14" name="Block Arc 13">
            <a:extLst>
              <a:ext uri="{FF2B5EF4-FFF2-40B4-BE49-F238E27FC236}">
                <a16:creationId xmlns:a16="http://schemas.microsoft.com/office/drawing/2014/main" id="{7A88FE55-29A1-46A0-8F02-C7E3E16BF62B}"/>
              </a:ext>
            </a:extLst>
          </p:cNvPr>
          <p:cNvSpPr/>
          <p:nvPr/>
        </p:nvSpPr>
        <p:spPr>
          <a:xfrm rot="8768104" flipV="1">
            <a:off x="3755184" y="3913184"/>
            <a:ext cx="1034939" cy="1115707"/>
          </a:xfrm>
          <a:prstGeom prst="blockArc">
            <a:avLst>
              <a:gd name="adj1" fmla="val 13985909"/>
              <a:gd name="adj2" fmla="val 238825"/>
              <a:gd name="adj3" fmla="val 13879"/>
            </a:avLst>
          </a:prstGeom>
          <a:solidFill>
            <a:schemeClr val="accent3">
              <a:lumMod val="60000"/>
              <a:lumOff val="40000"/>
            </a:schemeClr>
          </a:solidFill>
          <a:ln>
            <a:noFill/>
          </a:ln>
          <a:effectLst/>
        </p:spPr>
        <p:style>
          <a:lnRef idx="1">
            <a:schemeClr val="accent1"/>
          </a:lnRef>
          <a:fillRef idx="2">
            <a:schemeClr val="accent1"/>
          </a:fillRef>
          <a:effectRef idx="1">
            <a:schemeClr val="accent1"/>
          </a:effectRef>
          <a:fontRef idx="minor">
            <a:schemeClr val="dk1"/>
          </a:fontRef>
        </p:style>
        <p:txBody>
          <a:bodyPr wrap="square" rtlCol="0" anchor="ctr">
            <a:spAutoFit/>
          </a:bodyPr>
          <a:lstStyle/>
          <a:p>
            <a:pPr marL="0" indent="0" algn="l">
              <a:buFont typeface="Arial" panose="020B0604020202020204" pitchFamily="34" charset="0"/>
              <a:buNone/>
            </a:pPr>
            <a:endParaRPr lang="en-US" sz="1600" dirty="0">
              <a:solidFill>
                <a:srgbClr val="000000"/>
              </a:solidFill>
              <a:ea typeface="ＭＳ Ｐゴシック"/>
              <a:cs typeface="Times New Roman"/>
            </a:endParaRPr>
          </a:p>
        </p:txBody>
      </p:sp>
      <p:sp>
        <p:nvSpPr>
          <p:cNvPr id="17" name="Rectangle 16">
            <a:extLst>
              <a:ext uri="{FF2B5EF4-FFF2-40B4-BE49-F238E27FC236}">
                <a16:creationId xmlns:a16="http://schemas.microsoft.com/office/drawing/2014/main" id="{10097DFE-6188-44E0-A845-4463A819782E}"/>
              </a:ext>
            </a:extLst>
          </p:cNvPr>
          <p:cNvSpPr/>
          <p:nvPr/>
        </p:nvSpPr>
        <p:spPr>
          <a:xfrm>
            <a:off x="4217637" y="4065103"/>
            <a:ext cx="2406843" cy="381069"/>
          </a:xfrm>
          <a:prstGeom prst="rect">
            <a:avLst/>
          </a:prstGeom>
          <a:solidFill>
            <a:schemeClr val="bg1"/>
          </a:solidFill>
          <a:ln>
            <a:noFill/>
          </a:ln>
          <a:effectLst/>
        </p:spPr>
        <p:style>
          <a:lnRef idx="1">
            <a:schemeClr val="accent1"/>
          </a:lnRef>
          <a:fillRef idx="2">
            <a:schemeClr val="accent1"/>
          </a:fillRef>
          <a:effectRef idx="1">
            <a:schemeClr val="accent1"/>
          </a:effectRef>
          <a:fontRef idx="minor">
            <a:schemeClr val="dk1"/>
          </a:fontRef>
        </p:style>
        <p:txBody>
          <a:bodyPr wrap="square" rtlCol="0" anchor="ctr">
            <a:spAutoFit/>
          </a:bodyPr>
          <a:lstStyle/>
          <a:p>
            <a:pPr marL="0" indent="0" algn="l">
              <a:buFont typeface="Arial" panose="020B0604020202020204" pitchFamily="34" charset="0"/>
              <a:buNone/>
            </a:pPr>
            <a:endParaRPr lang="en-US" sz="1600" dirty="0">
              <a:solidFill>
                <a:srgbClr val="000000"/>
              </a:solidFill>
              <a:ea typeface="ＭＳ Ｐゴシック"/>
              <a:cs typeface="Times New Roman"/>
            </a:endParaRPr>
          </a:p>
        </p:txBody>
      </p:sp>
      <p:sp>
        <p:nvSpPr>
          <p:cNvPr id="16" name="Block Arc 15">
            <a:extLst>
              <a:ext uri="{FF2B5EF4-FFF2-40B4-BE49-F238E27FC236}">
                <a16:creationId xmlns:a16="http://schemas.microsoft.com/office/drawing/2014/main" id="{FA10656C-DE2A-43EE-9460-A285518C971D}"/>
              </a:ext>
            </a:extLst>
          </p:cNvPr>
          <p:cNvSpPr/>
          <p:nvPr/>
        </p:nvSpPr>
        <p:spPr>
          <a:xfrm rot="8844004" flipV="1">
            <a:off x="6132102" y="4018255"/>
            <a:ext cx="1034939" cy="1115707"/>
          </a:xfrm>
          <a:prstGeom prst="blockArc">
            <a:avLst>
              <a:gd name="adj1" fmla="val 14211925"/>
              <a:gd name="adj2" fmla="val 238825"/>
              <a:gd name="adj3" fmla="val 13879"/>
            </a:avLst>
          </a:prstGeom>
          <a:solidFill>
            <a:schemeClr val="accent2">
              <a:lumMod val="60000"/>
              <a:lumOff val="40000"/>
            </a:schemeClr>
          </a:solidFill>
          <a:ln>
            <a:noFill/>
          </a:ln>
          <a:effectLst/>
        </p:spPr>
        <p:style>
          <a:lnRef idx="1">
            <a:schemeClr val="accent1"/>
          </a:lnRef>
          <a:fillRef idx="2">
            <a:schemeClr val="accent1"/>
          </a:fillRef>
          <a:effectRef idx="1">
            <a:schemeClr val="accent1"/>
          </a:effectRef>
          <a:fontRef idx="minor">
            <a:schemeClr val="dk1"/>
          </a:fontRef>
        </p:style>
        <p:txBody>
          <a:bodyPr wrap="square" rtlCol="0" anchor="ctr">
            <a:spAutoFit/>
          </a:bodyPr>
          <a:lstStyle/>
          <a:p>
            <a:pPr marL="0" indent="0" algn="l">
              <a:buFont typeface="Arial" panose="020B0604020202020204" pitchFamily="34" charset="0"/>
              <a:buNone/>
            </a:pPr>
            <a:endParaRPr lang="en-US" sz="1600" dirty="0">
              <a:solidFill>
                <a:srgbClr val="000000"/>
              </a:solidFill>
              <a:ea typeface="ＭＳ Ｐゴシック"/>
              <a:cs typeface="Times New Roman"/>
            </a:endParaRPr>
          </a:p>
        </p:txBody>
      </p:sp>
      <p:sp>
        <p:nvSpPr>
          <p:cNvPr id="18" name="TextBox 17">
            <a:extLst>
              <a:ext uri="{FF2B5EF4-FFF2-40B4-BE49-F238E27FC236}">
                <a16:creationId xmlns:a16="http://schemas.microsoft.com/office/drawing/2014/main" id="{F308EC1E-8EFE-4210-B17A-B5D52949A4D2}"/>
              </a:ext>
            </a:extLst>
          </p:cNvPr>
          <p:cNvSpPr txBox="1"/>
          <p:nvPr/>
        </p:nvSpPr>
        <p:spPr>
          <a:xfrm>
            <a:off x="4019211" y="4193201"/>
            <a:ext cx="1481079" cy="919401"/>
          </a:xfrm>
          <a:prstGeom prst="roundRect">
            <a:avLst/>
          </a:prstGeom>
          <a:solidFill>
            <a:schemeClr val="accent3">
              <a:lumMod val="20000"/>
              <a:lumOff val="80000"/>
            </a:schemeClr>
          </a:solidFill>
        </p:spPr>
        <p:txBody>
          <a:bodyPr wrap="square" rtlCol="0">
            <a:spAutoFit/>
          </a:bodyPr>
          <a:lstStyle/>
          <a:p>
            <a:r>
              <a:rPr lang="en-US" sz="1600" dirty="0"/>
              <a:t>Cognition,</a:t>
            </a:r>
          </a:p>
          <a:p>
            <a:r>
              <a:rPr lang="en-US" sz="1600" dirty="0"/>
              <a:t>Context,</a:t>
            </a:r>
          </a:p>
          <a:p>
            <a:r>
              <a:rPr lang="en-US" sz="1600" dirty="0"/>
              <a:t>Commission</a:t>
            </a:r>
          </a:p>
        </p:txBody>
      </p:sp>
      <p:sp>
        <p:nvSpPr>
          <p:cNvPr id="19" name="TextBox 18">
            <a:extLst>
              <a:ext uri="{FF2B5EF4-FFF2-40B4-BE49-F238E27FC236}">
                <a16:creationId xmlns:a16="http://schemas.microsoft.com/office/drawing/2014/main" id="{3493FAFB-B549-4FBB-9F3C-86A5AB4D182C}"/>
              </a:ext>
            </a:extLst>
          </p:cNvPr>
          <p:cNvSpPr txBox="1"/>
          <p:nvPr/>
        </p:nvSpPr>
        <p:spPr>
          <a:xfrm>
            <a:off x="6386953" y="4738031"/>
            <a:ext cx="1481079" cy="374571"/>
          </a:xfrm>
          <a:prstGeom prst="roundRect">
            <a:avLst/>
          </a:prstGeom>
          <a:solidFill>
            <a:schemeClr val="accent2">
              <a:lumMod val="20000"/>
              <a:lumOff val="80000"/>
            </a:schemeClr>
          </a:solidFill>
        </p:spPr>
        <p:txBody>
          <a:bodyPr wrap="square" rtlCol="0">
            <a:spAutoFit/>
          </a:bodyPr>
          <a:lstStyle/>
          <a:p>
            <a:r>
              <a:rPr lang="en-US" sz="1600" dirty="0"/>
              <a:t>Dynamic PRA</a:t>
            </a:r>
          </a:p>
        </p:txBody>
      </p:sp>
      <p:cxnSp>
        <p:nvCxnSpPr>
          <p:cNvPr id="27" name="Straight Connector 26">
            <a:extLst>
              <a:ext uri="{FF2B5EF4-FFF2-40B4-BE49-F238E27FC236}">
                <a16:creationId xmlns:a16="http://schemas.microsoft.com/office/drawing/2014/main" id="{27B7E45F-2413-26D6-8C76-5A2C1C6EC89C}"/>
              </a:ext>
            </a:extLst>
          </p:cNvPr>
          <p:cNvCxnSpPr>
            <a:cxnSpLocks/>
          </p:cNvCxnSpPr>
          <p:nvPr/>
        </p:nvCxnSpPr>
        <p:spPr>
          <a:xfrm>
            <a:off x="1779118" y="3378584"/>
            <a:ext cx="0" cy="362498"/>
          </a:xfrm>
          <a:prstGeom prst="line">
            <a:avLst/>
          </a:prstGeom>
          <a:ln w="38100">
            <a:solidFill>
              <a:schemeClr val="accent4"/>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8" name="TextBox 27">
            <a:extLst>
              <a:ext uri="{FF2B5EF4-FFF2-40B4-BE49-F238E27FC236}">
                <a16:creationId xmlns:a16="http://schemas.microsoft.com/office/drawing/2014/main" id="{6C5E070E-3292-C18F-FF14-2CEAF1D7EE66}"/>
              </a:ext>
            </a:extLst>
          </p:cNvPr>
          <p:cNvSpPr txBox="1"/>
          <p:nvPr/>
        </p:nvSpPr>
        <p:spPr>
          <a:xfrm>
            <a:off x="1190299" y="2765322"/>
            <a:ext cx="1177636" cy="646986"/>
          </a:xfrm>
          <a:prstGeom prst="roundRect">
            <a:avLst/>
          </a:prstGeom>
          <a:ln w="38100"/>
        </p:spPr>
        <p:style>
          <a:lnRef idx="2">
            <a:schemeClr val="accent4"/>
          </a:lnRef>
          <a:fillRef idx="1">
            <a:schemeClr val="lt1"/>
          </a:fillRef>
          <a:effectRef idx="0">
            <a:schemeClr val="accent4"/>
          </a:effectRef>
          <a:fontRef idx="minor">
            <a:schemeClr val="dk1"/>
          </a:fontRef>
        </p:style>
        <p:txBody>
          <a:bodyPr wrap="square" rtlCol="0">
            <a:spAutoFit/>
          </a:bodyPr>
          <a:lstStyle/>
          <a:p>
            <a:r>
              <a:rPr lang="en-US" sz="1600" dirty="0"/>
              <a:t>1962</a:t>
            </a:r>
          </a:p>
          <a:p>
            <a:r>
              <a:rPr lang="en-US" sz="1600" dirty="0"/>
              <a:t>THERP</a:t>
            </a:r>
          </a:p>
        </p:txBody>
      </p:sp>
      <p:sp>
        <p:nvSpPr>
          <p:cNvPr id="3" name="Slide Number Placeholder 2">
            <a:extLst>
              <a:ext uri="{FF2B5EF4-FFF2-40B4-BE49-F238E27FC236}">
                <a16:creationId xmlns:a16="http://schemas.microsoft.com/office/drawing/2014/main" id="{891D95CD-31A7-A225-D55B-A1EBA64CA364}"/>
              </a:ext>
            </a:extLst>
          </p:cNvPr>
          <p:cNvSpPr>
            <a:spLocks noGrp="1"/>
          </p:cNvSpPr>
          <p:nvPr>
            <p:ph type="sldNum" sz="quarter" idx="11"/>
          </p:nvPr>
        </p:nvSpPr>
        <p:spPr/>
        <p:txBody>
          <a:bodyPr/>
          <a:lstStyle/>
          <a:p>
            <a:fld id="{E395F277-E3C6-495A-A5E8-9472A8BC9871}" type="slidenum">
              <a:rPr lang="en-US" smtClean="0"/>
              <a:t>4</a:t>
            </a:fld>
            <a:endParaRPr lang="en-US"/>
          </a:p>
        </p:txBody>
      </p:sp>
      <p:sp>
        <p:nvSpPr>
          <p:cNvPr id="31" name="Rectangle 30">
            <a:extLst>
              <a:ext uri="{FF2B5EF4-FFF2-40B4-BE49-F238E27FC236}">
                <a16:creationId xmlns:a16="http://schemas.microsoft.com/office/drawing/2014/main" id="{5EB0C090-33C2-D8C9-822B-40AB29BF9BB5}"/>
              </a:ext>
            </a:extLst>
          </p:cNvPr>
          <p:cNvSpPr/>
          <p:nvPr/>
        </p:nvSpPr>
        <p:spPr>
          <a:xfrm>
            <a:off x="3357460" y="6477493"/>
            <a:ext cx="2429080" cy="246221"/>
          </a:xfrm>
          <a:prstGeom prst="rect">
            <a:avLst/>
          </a:prstGeom>
        </p:spPr>
        <p:txBody>
          <a:bodyPr wrap="square" lIns="91440" tIns="45720" rIns="91440" bIns="45720" anchor="t">
            <a:spAutoFit/>
          </a:bodyPr>
          <a:lstStyle/>
          <a:p>
            <a:pPr algn="ctr"/>
            <a:r>
              <a:rPr lang="en-US" sz="1000" dirty="0">
                <a:solidFill>
                  <a:srgbClr val="222222"/>
                </a:solidFill>
                <a:latin typeface="Times New Roman"/>
                <a:cs typeface="Times"/>
              </a:rPr>
              <a:t>Al-</a:t>
            </a:r>
            <a:r>
              <a:rPr lang="en-US" sz="1000" dirty="0" err="1">
                <a:solidFill>
                  <a:srgbClr val="222222"/>
                </a:solidFill>
                <a:latin typeface="Times New Roman"/>
                <a:cs typeface="Times"/>
              </a:rPr>
              <a:t>Douri</a:t>
            </a:r>
            <a:r>
              <a:rPr lang="en-US" sz="1000" dirty="0">
                <a:solidFill>
                  <a:srgbClr val="222222"/>
                </a:solidFill>
                <a:latin typeface="Times New Roman"/>
                <a:cs typeface="Times"/>
              </a:rPr>
              <a:t>, Levine &amp; Groth 2022</a:t>
            </a:r>
            <a:endParaRPr lang="en-US" sz="1000" dirty="0">
              <a:latin typeface="Times New Roman"/>
              <a:cs typeface="Times"/>
            </a:endParaRPr>
          </a:p>
        </p:txBody>
      </p:sp>
    </p:spTree>
    <p:extLst>
      <p:ext uri="{BB962C8B-B14F-4D97-AF65-F5344CB8AC3E}">
        <p14:creationId xmlns:p14="http://schemas.microsoft.com/office/powerpoint/2010/main" val="30942755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97BBF4-11CF-4587-968F-3DB427F8A179}"/>
              </a:ext>
            </a:extLst>
          </p:cNvPr>
          <p:cNvSpPr>
            <a:spLocks noGrp="1"/>
          </p:cNvSpPr>
          <p:nvPr>
            <p:ph type="title"/>
          </p:nvPr>
        </p:nvSpPr>
        <p:spPr/>
        <p:txBody>
          <a:bodyPr/>
          <a:lstStyle/>
          <a:p>
            <a:r>
              <a:rPr lang="en-US" sz="2800" dirty="0"/>
              <a:t>Motivation &amp; Objectives</a:t>
            </a:r>
          </a:p>
        </p:txBody>
      </p:sp>
      <p:sp>
        <p:nvSpPr>
          <p:cNvPr id="3" name="Content Placeholder 2">
            <a:extLst>
              <a:ext uri="{FF2B5EF4-FFF2-40B4-BE49-F238E27FC236}">
                <a16:creationId xmlns:a16="http://schemas.microsoft.com/office/drawing/2014/main" id="{AE336ECE-8170-4889-A089-4F7D8B30550C}"/>
              </a:ext>
            </a:extLst>
          </p:cNvPr>
          <p:cNvSpPr>
            <a:spLocks noGrp="1"/>
          </p:cNvSpPr>
          <p:nvPr>
            <p:ph idx="1"/>
          </p:nvPr>
        </p:nvSpPr>
        <p:spPr>
          <a:xfrm>
            <a:off x="457200" y="1155682"/>
            <a:ext cx="8334375" cy="4970482"/>
          </a:xfrm>
        </p:spPr>
        <p:txBody>
          <a:bodyPr/>
          <a:lstStyle/>
          <a:p>
            <a:pPr>
              <a:spcAft>
                <a:spcPts val="600"/>
              </a:spcAft>
            </a:pPr>
            <a:r>
              <a:rPr lang="en-US" sz="2000" dirty="0"/>
              <a:t>Responses to a hazard event are reliant on human actions to a significant degree.</a:t>
            </a:r>
          </a:p>
          <a:p>
            <a:pPr>
              <a:spcAft>
                <a:spcPts val="600"/>
              </a:spcAft>
            </a:pPr>
            <a:r>
              <a:rPr lang="en-US" sz="2000" dirty="0"/>
              <a:t>Human response and human-plant interactions are key elements of successful prioritization of uncertainties within any PRA. </a:t>
            </a:r>
          </a:p>
          <a:p>
            <a:r>
              <a:rPr lang="en-US" sz="2000" dirty="0"/>
              <a:t>Most existing human reliability analysis (HRA) models are built for control room (CR) actions.</a:t>
            </a:r>
          </a:p>
          <a:p>
            <a:r>
              <a:rPr lang="en-US" sz="2000" dirty="0"/>
              <a:t>During a flooding event, most of the response actions are </a:t>
            </a:r>
            <a:r>
              <a:rPr lang="en-US" sz="2000" i="1" dirty="0"/>
              <a:t>ex-CR</a:t>
            </a:r>
            <a:r>
              <a:rPr lang="en-US" sz="2000" dirty="0"/>
              <a:t>.</a:t>
            </a:r>
          </a:p>
          <a:p>
            <a:r>
              <a:rPr lang="en-US" sz="2000"/>
              <a:t>How </a:t>
            </a:r>
            <a:r>
              <a:rPr lang="en-US" sz="2000" dirty="0"/>
              <a:t>to identify potential human failure events and associated uncertainties given available tools?</a:t>
            </a:r>
          </a:p>
          <a:p>
            <a:pPr marL="0" indent="0" algn="just">
              <a:spcAft>
                <a:spcPts val="600"/>
              </a:spcAft>
              <a:buNone/>
            </a:pPr>
            <a:endParaRPr lang="en-US" sz="2000" dirty="0"/>
          </a:p>
        </p:txBody>
      </p:sp>
      <p:sp>
        <p:nvSpPr>
          <p:cNvPr id="5" name="Slide Number Placeholder 4">
            <a:extLst>
              <a:ext uri="{FF2B5EF4-FFF2-40B4-BE49-F238E27FC236}">
                <a16:creationId xmlns:a16="http://schemas.microsoft.com/office/drawing/2014/main" id="{068FC3A0-B6DD-46E6-9579-7B81844E1180}"/>
              </a:ext>
            </a:extLst>
          </p:cNvPr>
          <p:cNvSpPr>
            <a:spLocks noGrp="1"/>
          </p:cNvSpPr>
          <p:nvPr>
            <p:ph type="sldNum"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54A21E8-9977-4704-B177-06FB2897296D}" type="slidenum">
              <a:rPr kumimoji="0" lang="en-US" b="0" i="0" u="none" strike="noStrike" kern="1200" cap="none" spc="0" normalizeH="0" baseline="0" noProof="0" smtClean="0">
                <a:ln>
                  <a:noFill/>
                </a:ln>
                <a:solidFill>
                  <a:srgbClr val="000000"/>
                </a:solidFill>
                <a:effectLst/>
                <a:uLnTx/>
                <a:uFillTx/>
                <a:latin typeface="Times New Roman"/>
                <a:ea typeface="+mn-ea"/>
                <a:cs typeface="Calibri"/>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b="0" i="0" u="none" strike="noStrike" kern="1200" cap="none" spc="0" normalizeH="0" baseline="0" noProof="0" dirty="0">
              <a:ln>
                <a:noFill/>
              </a:ln>
              <a:solidFill>
                <a:srgbClr val="000000"/>
              </a:solidFill>
              <a:effectLst/>
              <a:uLnTx/>
              <a:uFillTx/>
              <a:latin typeface="Times New Roman"/>
              <a:ea typeface="+mn-ea"/>
              <a:cs typeface="Calibri"/>
            </a:endParaRPr>
          </a:p>
        </p:txBody>
      </p:sp>
      <p:sp>
        <p:nvSpPr>
          <p:cNvPr id="6" name="Rectangle: Rounded Corners 5">
            <a:extLst>
              <a:ext uri="{FF2B5EF4-FFF2-40B4-BE49-F238E27FC236}">
                <a16:creationId xmlns:a16="http://schemas.microsoft.com/office/drawing/2014/main" id="{4D5A9E30-2DBB-4D18-A474-9AC376C5E48E}"/>
              </a:ext>
            </a:extLst>
          </p:cNvPr>
          <p:cNvSpPr/>
          <p:nvPr/>
        </p:nvSpPr>
        <p:spPr>
          <a:xfrm>
            <a:off x="717550" y="4538258"/>
            <a:ext cx="7708900" cy="1021556"/>
          </a:xfrm>
          <a:prstGeom prst="roundRect">
            <a:avLst/>
          </a:prstGeom>
          <a:solidFill>
            <a:schemeClr val="accent1"/>
          </a:solidFill>
          <a:ln>
            <a:solidFill>
              <a:schemeClr val="tx2"/>
            </a:solidFill>
          </a:ln>
        </p:spPr>
        <p:txBody>
          <a:bodyPr wrap="square">
            <a:spAutoFit/>
          </a:bodyPr>
          <a:lstStyle/>
          <a:p>
            <a:pPr>
              <a:defRPr/>
            </a:pPr>
            <a:r>
              <a:rPr lang="en-US" b="1" dirty="0"/>
              <a:t>To address this shortcoming, we will modify and exercise the cognitive-based Phoenix model to support identification of human activities, causal factors, and uncertainties. </a:t>
            </a:r>
          </a:p>
        </p:txBody>
      </p:sp>
      <p:sp>
        <p:nvSpPr>
          <p:cNvPr id="8" name="Rectangle 7">
            <a:extLst>
              <a:ext uri="{FF2B5EF4-FFF2-40B4-BE49-F238E27FC236}">
                <a16:creationId xmlns:a16="http://schemas.microsoft.com/office/drawing/2014/main" id="{6A753C35-DA60-FE41-E546-DAA2C7064016}"/>
              </a:ext>
            </a:extLst>
          </p:cNvPr>
          <p:cNvSpPr/>
          <p:nvPr/>
        </p:nvSpPr>
        <p:spPr>
          <a:xfrm>
            <a:off x="3357460" y="6477493"/>
            <a:ext cx="2429080" cy="246221"/>
          </a:xfrm>
          <a:prstGeom prst="rect">
            <a:avLst/>
          </a:prstGeom>
        </p:spPr>
        <p:txBody>
          <a:bodyPr wrap="square" lIns="91440" tIns="45720" rIns="91440" bIns="45720" anchor="t">
            <a:spAutoFit/>
          </a:bodyPr>
          <a:lstStyle/>
          <a:p>
            <a:pPr algn="ctr"/>
            <a:r>
              <a:rPr lang="en-US" sz="1000" dirty="0">
                <a:solidFill>
                  <a:srgbClr val="222222"/>
                </a:solidFill>
                <a:latin typeface="Times New Roman"/>
                <a:cs typeface="Times"/>
              </a:rPr>
              <a:t>Al-</a:t>
            </a:r>
            <a:r>
              <a:rPr lang="en-US" sz="1000" dirty="0" err="1">
                <a:solidFill>
                  <a:srgbClr val="222222"/>
                </a:solidFill>
                <a:latin typeface="Times New Roman"/>
                <a:cs typeface="Times"/>
              </a:rPr>
              <a:t>Douri</a:t>
            </a:r>
            <a:r>
              <a:rPr lang="en-US" sz="1000" dirty="0">
                <a:solidFill>
                  <a:srgbClr val="222222"/>
                </a:solidFill>
                <a:latin typeface="Times New Roman"/>
                <a:cs typeface="Times"/>
              </a:rPr>
              <a:t>, Levine &amp; Groth 2022</a:t>
            </a:r>
            <a:endParaRPr lang="en-US" sz="1000" dirty="0">
              <a:latin typeface="Times New Roman"/>
              <a:cs typeface="Times"/>
            </a:endParaRPr>
          </a:p>
        </p:txBody>
      </p:sp>
    </p:spTree>
    <p:extLst>
      <p:ext uri="{BB962C8B-B14F-4D97-AF65-F5344CB8AC3E}">
        <p14:creationId xmlns:p14="http://schemas.microsoft.com/office/powerpoint/2010/main" val="28688567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B42499-DBC7-452B-A4B5-BA534BB19F77}"/>
              </a:ext>
            </a:extLst>
          </p:cNvPr>
          <p:cNvSpPr>
            <a:spLocks noGrp="1"/>
          </p:cNvSpPr>
          <p:nvPr>
            <p:ph type="title"/>
          </p:nvPr>
        </p:nvSpPr>
        <p:spPr/>
        <p:txBody>
          <a:bodyPr>
            <a:normAutofit/>
          </a:bodyPr>
          <a:lstStyle/>
          <a:p>
            <a:r>
              <a:rPr lang="en-US" sz="2800" dirty="0"/>
              <a:t>Methods</a:t>
            </a:r>
            <a:r>
              <a:rPr lang="en-US" sz="3200" dirty="0"/>
              <a:t>: </a:t>
            </a:r>
            <a:r>
              <a:rPr lang="en-US" sz="2800" dirty="0"/>
              <a:t>IDAC</a:t>
            </a:r>
            <a:endParaRPr lang="en-US" sz="3200" dirty="0"/>
          </a:p>
        </p:txBody>
      </p:sp>
      <p:sp>
        <p:nvSpPr>
          <p:cNvPr id="7" name="Content Placeholder 6">
            <a:extLst>
              <a:ext uri="{FF2B5EF4-FFF2-40B4-BE49-F238E27FC236}">
                <a16:creationId xmlns:a16="http://schemas.microsoft.com/office/drawing/2014/main" id="{9A2439F2-031F-4B6A-B319-5F94BF7C8AF5}"/>
              </a:ext>
            </a:extLst>
          </p:cNvPr>
          <p:cNvSpPr>
            <a:spLocks noGrp="1"/>
          </p:cNvSpPr>
          <p:nvPr>
            <p:ph idx="1"/>
          </p:nvPr>
        </p:nvSpPr>
        <p:spPr>
          <a:xfrm>
            <a:off x="457200" y="1048806"/>
            <a:ext cx="8229600" cy="5302551"/>
          </a:xfrm>
        </p:spPr>
        <p:txBody>
          <a:bodyPr/>
          <a:lstStyle/>
          <a:p>
            <a:r>
              <a:rPr lang="en-US" dirty="0"/>
              <a:t>Information, Decision, and Action in Crew Context (IDAC) method considers three main stages of human response, all affected by mental state:</a:t>
            </a:r>
          </a:p>
          <a:p>
            <a:endParaRPr lang="en-US" dirty="0"/>
          </a:p>
          <a:p>
            <a:endParaRPr lang="en-US" dirty="0"/>
          </a:p>
          <a:p>
            <a:endParaRPr lang="en-US" dirty="0"/>
          </a:p>
          <a:p>
            <a:endParaRPr lang="en-US" dirty="0"/>
          </a:p>
          <a:p>
            <a:endParaRPr lang="en-US" dirty="0"/>
          </a:p>
          <a:p>
            <a:pPr marL="342900" lvl="1" indent="0">
              <a:buNone/>
            </a:pPr>
            <a:endParaRPr lang="en-US" dirty="0"/>
          </a:p>
          <a:p>
            <a:pPr lvl="1"/>
            <a:endParaRPr lang="en-US" dirty="0"/>
          </a:p>
          <a:p>
            <a:pPr lvl="1"/>
            <a:endParaRPr lang="en-US" dirty="0"/>
          </a:p>
          <a:p>
            <a:pPr lvl="1"/>
            <a:endParaRPr lang="en-US" dirty="0"/>
          </a:p>
          <a:p>
            <a:pPr lvl="1"/>
            <a:endParaRPr lang="en-US" dirty="0"/>
          </a:p>
          <a:p>
            <a:pPr marL="342900" lvl="1" indent="0">
              <a:buNone/>
            </a:pPr>
            <a:endParaRPr lang="en-US" dirty="0"/>
          </a:p>
        </p:txBody>
      </p:sp>
      <p:sp>
        <p:nvSpPr>
          <p:cNvPr id="5" name="Slide Number Placeholder 4">
            <a:extLst>
              <a:ext uri="{FF2B5EF4-FFF2-40B4-BE49-F238E27FC236}">
                <a16:creationId xmlns:a16="http://schemas.microsoft.com/office/drawing/2014/main" id="{8C4CB20D-C3DD-4117-8551-0037B8EDFBCE}"/>
              </a:ext>
            </a:extLst>
          </p:cNvPr>
          <p:cNvSpPr>
            <a:spLocks noGrp="1"/>
          </p:cNvSpPr>
          <p:nvPr>
            <p:ph type="sldNum" sz="quarter" idx="11"/>
          </p:nvPr>
        </p:nvSpPr>
        <p:spPr/>
        <p:txBody>
          <a:bodyPr/>
          <a:lstStyle/>
          <a:p>
            <a:fld id="{33C798C4-8475-4D05-91D1-52372FE3C410}" type="slidenum">
              <a:rPr lang="en-US" smtClean="0"/>
              <a:t>6</a:t>
            </a:fld>
            <a:endParaRPr lang="en-US"/>
          </a:p>
        </p:txBody>
      </p:sp>
      <p:sp>
        <p:nvSpPr>
          <p:cNvPr id="9" name="Rectangle 8">
            <a:extLst>
              <a:ext uri="{FF2B5EF4-FFF2-40B4-BE49-F238E27FC236}">
                <a16:creationId xmlns:a16="http://schemas.microsoft.com/office/drawing/2014/main" id="{0048EA35-170C-4DCE-BFD1-9412D4C5F617}"/>
              </a:ext>
            </a:extLst>
          </p:cNvPr>
          <p:cNvSpPr/>
          <p:nvPr/>
        </p:nvSpPr>
        <p:spPr>
          <a:xfrm>
            <a:off x="1747003" y="2102054"/>
            <a:ext cx="1526797" cy="769441"/>
          </a:xfrm>
          <a:prstGeom prst="rect">
            <a:avLst/>
          </a:prstGeom>
          <a:solidFill>
            <a:schemeClr val="accent1"/>
          </a:solidFill>
          <a:ln>
            <a:solidFill>
              <a:schemeClr val="accent1">
                <a:lumMod val="25000"/>
              </a:schemeClr>
            </a:solidFill>
          </a:ln>
          <a:effectLst/>
        </p:spPr>
        <p:style>
          <a:lnRef idx="1">
            <a:schemeClr val="accent1"/>
          </a:lnRef>
          <a:fillRef idx="2">
            <a:schemeClr val="accent1"/>
          </a:fillRef>
          <a:effectRef idx="1">
            <a:schemeClr val="accent1"/>
          </a:effectRef>
          <a:fontRef idx="minor">
            <a:schemeClr val="dk1"/>
          </a:fontRef>
        </p:style>
        <p:txBody>
          <a:bodyPr wrap="square" rtlCol="0" anchor="ctr">
            <a:spAutoFit/>
          </a:bodyPr>
          <a:lstStyle/>
          <a:p>
            <a:pPr marL="0" indent="0" algn="l">
              <a:buFont typeface="Arial" panose="020B0604020202020204" pitchFamily="34" charset="0"/>
              <a:buNone/>
            </a:pPr>
            <a:r>
              <a:rPr lang="en-US" sz="1600" dirty="0">
                <a:solidFill>
                  <a:srgbClr val="000000"/>
                </a:solidFill>
                <a:ea typeface="ＭＳ Ｐゴシック"/>
                <a:cs typeface="Times New Roman"/>
              </a:rPr>
              <a:t>(I) </a:t>
            </a:r>
            <a:r>
              <a:rPr lang="en-US" sz="1400" dirty="0">
                <a:solidFill>
                  <a:srgbClr val="000000"/>
                </a:solidFill>
                <a:ea typeface="ＭＳ Ｐゴシック"/>
                <a:cs typeface="Times New Roman"/>
              </a:rPr>
              <a:t>Information pre-processing, observation</a:t>
            </a:r>
            <a:endParaRPr lang="en-US" sz="1600" dirty="0">
              <a:solidFill>
                <a:srgbClr val="000000"/>
              </a:solidFill>
              <a:ea typeface="ＭＳ Ｐゴシック"/>
              <a:cs typeface="Times New Roman"/>
            </a:endParaRPr>
          </a:p>
        </p:txBody>
      </p:sp>
      <p:sp>
        <p:nvSpPr>
          <p:cNvPr id="11" name="Rectangle 10">
            <a:extLst>
              <a:ext uri="{FF2B5EF4-FFF2-40B4-BE49-F238E27FC236}">
                <a16:creationId xmlns:a16="http://schemas.microsoft.com/office/drawing/2014/main" id="{69B87C66-3A22-4420-B058-1B65383D9714}"/>
              </a:ext>
            </a:extLst>
          </p:cNvPr>
          <p:cNvSpPr/>
          <p:nvPr/>
        </p:nvSpPr>
        <p:spPr>
          <a:xfrm>
            <a:off x="3886196" y="2102053"/>
            <a:ext cx="1619075" cy="769441"/>
          </a:xfrm>
          <a:prstGeom prst="rect">
            <a:avLst/>
          </a:prstGeom>
          <a:solidFill>
            <a:schemeClr val="accent1"/>
          </a:solidFill>
          <a:ln>
            <a:solidFill>
              <a:schemeClr val="accent1">
                <a:lumMod val="25000"/>
              </a:schemeClr>
            </a:solidFill>
          </a:ln>
          <a:effectLst/>
        </p:spPr>
        <p:style>
          <a:lnRef idx="1">
            <a:schemeClr val="accent1"/>
          </a:lnRef>
          <a:fillRef idx="2">
            <a:schemeClr val="accent1"/>
          </a:fillRef>
          <a:effectRef idx="1">
            <a:schemeClr val="accent1"/>
          </a:effectRef>
          <a:fontRef idx="minor">
            <a:schemeClr val="dk1"/>
          </a:fontRef>
        </p:style>
        <p:txBody>
          <a:bodyPr wrap="square" rtlCol="0" anchor="ctr">
            <a:spAutoFit/>
          </a:bodyPr>
          <a:lstStyle/>
          <a:p>
            <a:pPr marL="0" indent="0" algn="l">
              <a:buFont typeface="Arial" panose="020B0604020202020204" pitchFamily="34" charset="0"/>
              <a:buNone/>
            </a:pPr>
            <a:r>
              <a:rPr lang="en-US" sz="1600" dirty="0">
                <a:solidFill>
                  <a:srgbClr val="000000"/>
                </a:solidFill>
                <a:ea typeface="ＭＳ Ｐゴシック"/>
                <a:cs typeface="Times New Roman"/>
              </a:rPr>
              <a:t>(D) </a:t>
            </a:r>
            <a:r>
              <a:rPr lang="en-US" sz="1400" dirty="0">
                <a:solidFill>
                  <a:srgbClr val="000000"/>
                </a:solidFill>
                <a:ea typeface="ＭＳ Ｐゴシック"/>
                <a:cs typeface="Times New Roman"/>
              </a:rPr>
              <a:t>Problem-solving and decision-making</a:t>
            </a:r>
            <a:endParaRPr lang="en-US" sz="1600" dirty="0">
              <a:solidFill>
                <a:srgbClr val="000000"/>
              </a:solidFill>
              <a:ea typeface="ＭＳ Ｐゴシック"/>
              <a:cs typeface="Times New Roman"/>
            </a:endParaRPr>
          </a:p>
        </p:txBody>
      </p:sp>
      <p:sp>
        <p:nvSpPr>
          <p:cNvPr id="12" name="Rectangle 11">
            <a:extLst>
              <a:ext uri="{FF2B5EF4-FFF2-40B4-BE49-F238E27FC236}">
                <a16:creationId xmlns:a16="http://schemas.microsoft.com/office/drawing/2014/main" id="{150BFE0D-7740-4CD9-A69D-BA8A2FBE570E}"/>
              </a:ext>
            </a:extLst>
          </p:cNvPr>
          <p:cNvSpPr/>
          <p:nvPr/>
        </p:nvSpPr>
        <p:spPr>
          <a:xfrm>
            <a:off x="6209948" y="2102052"/>
            <a:ext cx="1156358" cy="769441"/>
          </a:xfrm>
          <a:prstGeom prst="rect">
            <a:avLst/>
          </a:prstGeom>
          <a:solidFill>
            <a:schemeClr val="accent1"/>
          </a:solidFill>
          <a:ln>
            <a:solidFill>
              <a:schemeClr val="accent1">
                <a:lumMod val="25000"/>
              </a:schemeClr>
            </a:solidFill>
          </a:ln>
          <a:effectLst/>
        </p:spPr>
        <p:style>
          <a:lnRef idx="1">
            <a:schemeClr val="accent1"/>
          </a:lnRef>
          <a:fillRef idx="2">
            <a:schemeClr val="accent1"/>
          </a:fillRef>
          <a:effectRef idx="1">
            <a:schemeClr val="accent1"/>
          </a:effectRef>
          <a:fontRef idx="minor">
            <a:schemeClr val="dk1"/>
          </a:fontRef>
        </p:style>
        <p:txBody>
          <a:bodyPr wrap="square" rtlCol="0" anchor="ctr">
            <a:spAutoFit/>
          </a:bodyPr>
          <a:lstStyle/>
          <a:p>
            <a:pPr marL="0" indent="0" algn="l">
              <a:buFont typeface="Arial" panose="020B0604020202020204" pitchFamily="34" charset="0"/>
              <a:buNone/>
            </a:pPr>
            <a:r>
              <a:rPr lang="en-US" sz="1600" dirty="0">
                <a:solidFill>
                  <a:srgbClr val="000000"/>
                </a:solidFill>
                <a:ea typeface="ＭＳ Ｐゴシック"/>
                <a:cs typeface="Times New Roman"/>
              </a:rPr>
              <a:t>(A) </a:t>
            </a:r>
            <a:r>
              <a:rPr lang="en-US" sz="1400" dirty="0">
                <a:solidFill>
                  <a:srgbClr val="000000"/>
                </a:solidFill>
                <a:ea typeface="ＭＳ Ｐゴシック"/>
                <a:cs typeface="Times New Roman"/>
              </a:rPr>
              <a:t>Executing actions</a:t>
            </a:r>
            <a:endParaRPr lang="en-US" sz="1600" dirty="0">
              <a:solidFill>
                <a:srgbClr val="000000"/>
              </a:solidFill>
              <a:ea typeface="ＭＳ Ｐゴシック"/>
              <a:cs typeface="Times New Roman"/>
            </a:endParaRPr>
          </a:p>
        </p:txBody>
      </p:sp>
      <p:cxnSp>
        <p:nvCxnSpPr>
          <p:cNvPr id="13" name="Straight Arrow Connector 12">
            <a:extLst>
              <a:ext uri="{FF2B5EF4-FFF2-40B4-BE49-F238E27FC236}">
                <a16:creationId xmlns:a16="http://schemas.microsoft.com/office/drawing/2014/main" id="{D56D046F-0E29-40EA-93B7-0A6EBAEFB26D}"/>
              </a:ext>
            </a:extLst>
          </p:cNvPr>
          <p:cNvCxnSpPr>
            <a:cxnSpLocks/>
          </p:cNvCxnSpPr>
          <p:nvPr/>
        </p:nvCxnSpPr>
        <p:spPr>
          <a:xfrm flipV="1">
            <a:off x="3273800" y="2336077"/>
            <a:ext cx="612396" cy="1"/>
          </a:xfrm>
          <a:prstGeom prst="straightConnector1">
            <a:avLst/>
          </a:prstGeom>
          <a:ln w="41275">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4" name="Straight Arrow Connector 13">
            <a:extLst>
              <a:ext uri="{FF2B5EF4-FFF2-40B4-BE49-F238E27FC236}">
                <a16:creationId xmlns:a16="http://schemas.microsoft.com/office/drawing/2014/main" id="{21875820-DA87-4C43-A486-3AA76ABB7284}"/>
              </a:ext>
            </a:extLst>
          </p:cNvPr>
          <p:cNvCxnSpPr>
            <a:cxnSpLocks/>
          </p:cNvCxnSpPr>
          <p:nvPr/>
        </p:nvCxnSpPr>
        <p:spPr>
          <a:xfrm flipV="1">
            <a:off x="5505271" y="2336079"/>
            <a:ext cx="702581" cy="1"/>
          </a:xfrm>
          <a:prstGeom prst="straightConnector1">
            <a:avLst/>
          </a:prstGeom>
          <a:ln w="41275">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15" name="Rectangle 14">
            <a:extLst>
              <a:ext uri="{FF2B5EF4-FFF2-40B4-BE49-F238E27FC236}">
                <a16:creationId xmlns:a16="http://schemas.microsoft.com/office/drawing/2014/main" id="{71A99513-647E-47FC-B795-B2816BB8F5DE}"/>
              </a:ext>
            </a:extLst>
          </p:cNvPr>
          <p:cNvSpPr/>
          <p:nvPr/>
        </p:nvSpPr>
        <p:spPr>
          <a:xfrm>
            <a:off x="1293998" y="2942588"/>
            <a:ext cx="6467912" cy="307777"/>
          </a:xfrm>
          <a:prstGeom prst="rect">
            <a:avLst/>
          </a:prstGeom>
          <a:solidFill>
            <a:schemeClr val="accent1"/>
          </a:solidFill>
          <a:ln>
            <a:solidFill>
              <a:schemeClr val="accent1">
                <a:lumMod val="25000"/>
              </a:schemeClr>
            </a:solidFill>
          </a:ln>
          <a:effectLst/>
        </p:spPr>
        <p:style>
          <a:lnRef idx="1">
            <a:schemeClr val="accent1"/>
          </a:lnRef>
          <a:fillRef idx="2">
            <a:schemeClr val="accent1"/>
          </a:fillRef>
          <a:effectRef idx="1">
            <a:schemeClr val="accent1"/>
          </a:effectRef>
          <a:fontRef idx="minor">
            <a:schemeClr val="dk1"/>
          </a:fontRef>
        </p:style>
        <p:txBody>
          <a:bodyPr wrap="square" rtlCol="0" anchor="ctr">
            <a:spAutoFit/>
          </a:bodyPr>
          <a:lstStyle/>
          <a:p>
            <a:pPr marL="0" indent="0" algn="ctr">
              <a:buFont typeface="Arial" panose="020B0604020202020204" pitchFamily="34" charset="0"/>
              <a:buNone/>
            </a:pPr>
            <a:r>
              <a:rPr lang="en-US" sz="1400" dirty="0">
                <a:solidFill>
                  <a:srgbClr val="000000"/>
                </a:solidFill>
                <a:ea typeface="ＭＳ Ｐゴシック"/>
                <a:cs typeface="Times New Roman"/>
              </a:rPr>
              <a:t>Mental State</a:t>
            </a:r>
          </a:p>
        </p:txBody>
      </p:sp>
      <p:cxnSp>
        <p:nvCxnSpPr>
          <p:cNvPr id="16" name="Connector: Elbow 15">
            <a:extLst>
              <a:ext uri="{FF2B5EF4-FFF2-40B4-BE49-F238E27FC236}">
                <a16:creationId xmlns:a16="http://schemas.microsoft.com/office/drawing/2014/main" id="{A5A98459-0605-4E6D-9AB3-9EC66313386C}"/>
              </a:ext>
            </a:extLst>
          </p:cNvPr>
          <p:cNvCxnSpPr>
            <a:cxnSpLocks/>
            <a:endCxn id="9" idx="1"/>
          </p:cNvCxnSpPr>
          <p:nvPr/>
        </p:nvCxnSpPr>
        <p:spPr>
          <a:xfrm rot="5400000" flipH="1" flipV="1">
            <a:off x="1430641" y="2625077"/>
            <a:ext cx="454663" cy="178061"/>
          </a:xfrm>
          <a:prstGeom prst="bentConnector2">
            <a:avLst/>
          </a:prstGeom>
          <a:ln w="12700">
            <a:solidFill>
              <a:schemeClr val="tx1"/>
            </a:solidFill>
            <a:prstDash val="dash"/>
            <a:tailEnd type="triangle"/>
          </a:ln>
          <a:effectLst/>
        </p:spPr>
        <p:style>
          <a:lnRef idx="2">
            <a:schemeClr val="accent1"/>
          </a:lnRef>
          <a:fillRef idx="0">
            <a:schemeClr val="accent1"/>
          </a:fillRef>
          <a:effectRef idx="1">
            <a:schemeClr val="accent1"/>
          </a:effectRef>
          <a:fontRef idx="minor">
            <a:schemeClr val="tx1"/>
          </a:fontRef>
        </p:style>
      </p:cxnSp>
      <p:cxnSp>
        <p:nvCxnSpPr>
          <p:cNvPr id="17" name="Connector: Elbow 16">
            <a:extLst>
              <a:ext uri="{FF2B5EF4-FFF2-40B4-BE49-F238E27FC236}">
                <a16:creationId xmlns:a16="http://schemas.microsoft.com/office/drawing/2014/main" id="{E968C6C2-4975-4FD7-ADA6-289E09EBC1E7}"/>
              </a:ext>
            </a:extLst>
          </p:cNvPr>
          <p:cNvCxnSpPr>
            <a:cxnSpLocks/>
            <a:stCxn id="9" idx="3"/>
          </p:cNvCxnSpPr>
          <p:nvPr/>
        </p:nvCxnSpPr>
        <p:spPr>
          <a:xfrm>
            <a:off x="3273800" y="2486775"/>
            <a:ext cx="235903" cy="454662"/>
          </a:xfrm>
          <a:prstGeom prst="bentConnector2">
            <a:avLst/>
          </a:prstGeom>
          <a:ln w="12700">
            <a:solidFill>
              <a:schemeClr val="tx1"/>
            </a:solidFill>
            <a:prstDash val="dash"/>
            <a:tailEnd type="triangle"/>
          </a:ln>
          <a:effectLst/>
        </p:spPr>
        <p:style>
          <a:lnRef idx="2">
            <a:schemeClr val="accent1"/>
          </a:lnRef>
          <a:fillRef idx="0">
            <a:schemeClr val="accent1"/>
          </a:fillRef>
          <a:effectRef idx="1">
            <a:schemeClr val="accent1"/>
          </a:effectRef>
          <a:fontRef idx="minor">
            <a:schemeClr val="tx1"/>
          </a:fontRef>
        </p:style>
      </p:cxnSp>
      <p:cxnSp>
        <p:nvCxnSpPr>
          <p:cNvPr id="18" name="Connector: Elbow 17">
            <a:extLst>
              <a:ext uri="{FF2B5EF4-FFF2-40B4-BE49-F238E27FC236}">
                <a16:creationId xmlns:a16="http://schemas.microsoft.com/office/drawing/2014/main" id="{AC4C1F97-85E7-423B-91FE-A63AB3A038F2}"/>
              </a:ext>
            </a:extLst>
          </p:cNvPr>
          <p:cNvCxnSpPr>
            <a:cxnSpLocks/>
            <a:stCxn id="11" idx="3"/>
          </p:cNvCxnSpPr>
          <p:nvPr/>
        </p:nvCxnSpPr>
        <p:spPr>
          <a:xfrm>
            <a:off x="5505271" y="2486774"/>
            <a:ext cx="289615" cy="454663"/>
          </a:xfrm>
          <a:prstGeom prst="bentConnector2">
            <a:avLst/>
          </a:prstGeom>
          <a:ln w="12700">
            <a:solidFill>
              <a:schemeClr val="tx1"/>
            </a:solidFill>
            <a:prstDash val="dash"/>
            <a:tailEnd type="triangle"/>
          </a:ln>
          <a:effectLst/>
        </p:spPr>
        <p:style>
          <a:lnRef idx="2">
            <a:schemeClr val="accent1"/>
          </a:lnRef>
          <a:fillRef idx="0">
            <a:schemeClr val="accent1"/>
          </a:fillRef>
          <a:effectRef idx="1">
            <a:schemeClr val="accent1"/>
          </a:effectRef>
          <a:fontRef idx="minor">
            <a:schemeClr val="tx1"/>
          </a:fontRef>
        </p:style>
      </p:cxnSp>
      <p:cxnSp>
        <p:nvCxnSpPr>
          <p:cNvPr id="19" name="Connector: Elbow 18">
            <a:extLst>
              <a:ext uri="{FF2B5EF4-FFF2-40B4-BE49-F238E27FC236}">
                <a16:creationId xmlns:a16="http://schemas.microsoft.com/office/drawing/2014/main" id="{6365756C-3050-4ABB-AA12-507C9BA63861}"/>
              </a:ext>
            </a:extLst>
          </p:cNvPr>
          <p:cNvCxnSpPr>
            <a:cxnSpLocks/>
            <a:endCxn id="11" idx="1"/>
          </p:cNvCxnSpPr>
          <p:nvPr/>
        </p:nvCxnSpPr>
        <p:spPr>
          <a:xfrm rot="5400000" flipH="1" flipV="1">
            <a:off x="3537531" y="2592772"/>
            <a:ext cx="454663" cy="242668"/>
          </a:xfrm>
          <a:prstGeom prst="bentConnector2">
            <a:avLst/>
          </a:prstGeom>
          <a:ln w="12700">
            <a:solidFill>
              <a:schemeClr val="tx1"/>
            </a:solidFill>
            <a:prstDash val="dash"/>
            <a:tailEnd type="triangle"/>
          </a:ln>
          <a:effectLst/>
        </p:spPr>
        <p:style>
          <a:lnRef idx="2">
            <a:schemeClr val="accent1"/>
          </a:lnRef>
          <a:fillRef idx="0">
            <a:schemeClr val="accent1"/>
          </a:fillRef>
          <a:effectRef idx="1">
            <a:schemeClr val="accent1"/>
          </a:effectRef>
          <a:fontRef idx="minor">
            <a:schemeClr val="tx1"/>
          </a:fontRef>
        </p:style>
      </p:cxnSp>
      <p:cxnSp>
        <p:nvCxnSpPr>
          <p:cNvPr id="20" name="Connector: Elbow 19">
            <a:extLst>
              <a:ext uri="{FF2B5EF4-FFF2-40B4-BE49-F238E27FC236}">
                <a16:creationId xmlns:a16="http://schemas.microsoft.com/office/drawing/2014/main" id="{74BEAFF1-1257-4185-8132-876CDAB2DE8A}"/>
              </a:ext>
            </a:extLst>
          </p:cNvPr>
          <p:cNvCxnSpPr>
            <a:cxnSpLocks/>
            <a:endCxn id="12" idx="1"/>
          </p:cNvCxnSpPr>
          <p:nvPr/>
        </p:nvCxnSpPr>
        <p:spPr>
          <a:xfrm rot="5400000" flipH="1" flipV="1">
            <a:off x="5877066" y="2583406"/>
            <a:ext cx="429514" cy="236249"/>
          </a:xfrm>
          <a:prstGeom prst="bentConnector2">
            <a:avLst/>
          </a:prstGeom>
          <a:ln w="12700">
            <a:solidFill>
              <a:schemeClr val="tx1"/>
            </a:solidFill>
            <a:prstDash val="dash"/>
            <a:tailEnd type="triangle"/>
          </a:ln>
          <a:effectLst/>
        </p:spPr>
        <p:style>
          <a:lnRef idx="2">
            <a:schemeClr val="accent1"/>
          </a:lnRef>
          <a:fillRef idx="0">
            <a:schemeClr val="accent1"/>
          </a:fillRef>
          <a:effectRef idx="1">
            <a:schemeClr val="accent1"/>
          </a:effectRef>
          <a:fontRef idx="minor">
            <a:schemeClr val="tx1"/>
          </a:fontRef>
        </p:style>
      </p:cxnSp>
      <p:cxnSp>
        <p:nvCxnSpPr>
          <p:cNvPr id="21" name="Connector: Elbow 20">
            <a:extLst>
              <a:ext uri="{FF2B5EF4-FFF2-40B4-BE49-F238E27FC236}">
                <a16:creationId xmlns:a16="http://schemas.microsoft.com/office/drawing/2014/main" id="{536C6DBD-610E-451F-B46B-48876BB85CB2}"/>
              </a:ext>
            </a:extLst>
          </p:cNvPr>
          <p:cNvCxnSpPr>
            <a:cxnSpLocks/>
            <a:stCxn id="12" idx="3"/>
          </p:cNvCxnSpPr>
          <p:nvPr/>
        </p:nvCxnSpPr>
        <p:spPr>
          <a:xfrm>
            <a:off x="7366306" y="2486773"/>
            <a:ext cx="270780" cy="454664"/>
          </a:xfrm>
          <a:prstGeom prst="bentConnector2">
            <a:avLst/>
          </a:prstGeom>
          <a:ln w="12700">
            <a:solidFill>
              <a:schemeClr val="tx1"/>
            </a:solidFill>
            <a:prstDash val="dash"/>
            <a:tailEnd type="triangle"/>
          </a:ln>
          <a:effectLst/>
        </p:spPr>
        <p:style>
          <a:lnRef idx="2">
            <a:schemeClr val="accent1"/>
          </a:lnRef>
          <a:fillRef idx="0">
            <a:schemeClr val="accent1"/>
          </a:fillRef>
          <a:effectRef idx="1">
            <a:schemeClr val="accent1"/>
          </a:effectRef>
          <a:fontRef idx="minor">
            <a:schemeClr val="tx1"/>
          </a:fontRef>
        </p:style>
      </p:cxnSp>
      <p:cxnSp>
        <p:nvCxnSpPr>
          <p:cNvPr id="22" name="Straight Arrow Connector 21">
            <a:extLst>
              <a:ext uri="{FF2B5EF4-FFF2-40B4-BE49-F238E27FC236}">
                <a16:creationId xmlns:a16="http://schemas.microsoft.com/office/drawing/2014/main" id="{D58EDDDC-6911-40C3-8265-DE400BC3126C}"/>
              </a:ext>
            </a:extLst>
          </p:cNvPr>
          <p:cNvCxnSpPr>
            <a:cxnSpLocks/>
          </p:cNvCxnSpPr>
          <p:nvPr/>
        </p:nvCxnSpPr>
        <p:spPr>
          <a:xfrm>
            <a:off x="610295" y="2336077"/>
            <a:ext cx="1136708" cy="0"/>
          </a:xfrm>
          <a:prstGeom prst="straightConnector1">
            <a:avLst/>
          </a:prstGeom>
          <a:ln w="41275">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23" name="TextBox 22">
            <a:extLst>
              <a:ext uri="{FF2B5EF4-FFF2-40B4-BE49-F238E27FC236}">
                <a16:creationId xmlns:a16="http://schemas.microsoft.com/office/drawing/2014/main" id="{33AAA0B7-1398-43EA-B85D-95A0F16275E1}"/>
              </a:ext>
            </a:extLst>
          </p:cNvPr>
          <p:cNvSpPr txBox="1"/>
          <p:nvPr/>
        </p:nvSpPr>
        <p:spPr>
          <a:xfrm>
            <a:off x="40494" y="1731317"/>
            <a:ext cx="1312879" cy="615553"/>
          </a:xfrm>
          <a:prstGeom prst="rect">
            <a:avLst/>
          </a:prstGeom>
          <a:noFill/>
        </p:spPr>
        <p:txBody>
          <a:bodyPr wrap="square" rtlCol="0">
            <a:spAutoFit/>
          </a:bodyPr>
          <a:lstStyle/>
          <a:p>
            <a:r>
              <a:rPr lang="en-US" sz="1600" dirty="0"/>
              <a:t>Incoming</a:t>
            </a:r>
            <a:r>
              <a:rPr lang="en-US" dirty="0"/>
              <a:t> </a:t>
            </a:r>
            <a:r>
              <a:rPr lang="en-US" sz="1600" dirty="0"/>
              <a:t>information</a:t>
            </a:r>
            <a:endParaRPr lang="en-US" dirty="0"/>
          </a:p>
        </p:txBody>
      </p:sp>
      <p:sp>
        <p:nvSpPr>
          <p:cNvPr id="24" name="TextBox 23">
            <a:extLst>
              <a:ext uri="{FF2B5EF4-FFF2-40B4-BE49-F238E27FC236}">
                <a16:creationId xmlns:a16="http://schemas.microsoft.com/office/drawing/2014/main" id="{DD1E9F62-99A2-4E6D-86AC-4F544DC0618B}"/>
              </a:ext>
            </a:extLst>
          </p:cNvPr>
          <p:cNvSpPr txBox="1"/>
          <p:nvPr/>
        </p:nvSpPr>
        <p:spPr>
          <a:xfrm>
            <a:off x="7925674" y="1786852"/>
            <a:ext cx="1194576" cy="584775"/>
          </a:xfrm>
          <a:prstGeom prst="rect">
            <a:avLst/>
          </a:prstGeom>
          <a:noFill/>
        </p:spPr>
        <p:txBody>
          <a:bodyPr wrap="square" rtlCol="0">
            <a:spAutoFit/>
          </a:bodyPr>
          <a:lstStyle/>
          <a:p>
            <a:r>
              <a:rPr lang="en-US" sz="1600" dirty="0"/>
              <a:t>Outgoing actions</a:t>
            </a:r>
          </a:p>
        </p:txBody>
      </p:sp>
      <p:cxnSp>
        <p:nvCxnSpPr>
          <p:cNvPr id="25" name="Straight Arrow Connector 24">
            <a:extLst>
              <a:ext uri="{FF2B5EF4-FFF2-40B4-BE49-F238E27FC236}">
                <a16:creationId xmlns:a16="http://schemas.microsoft.com/office/drawing/2014/main" id="{09136E65-5E16-4E40-92AE-FC728B42E728}"/>
              </a:ext>
            </a:extLst>
          </p:cNvPr>
          <p:cNvCxnSpPr>
            <a:cxnSpLocks/>
          </p:cNvCxnSpPr>
          <p:nvPr/>
        </p:nvCxnSpPr>
        <p:spPr>
          <a:xfrm flipV="1">
            <a:off x="7363513" y="2337227"/>
            <a:ext cx="1530912" cy="1"/>
          </a:xfrm>
          <a:prstGeom prst="straightConnector1">
            <a:avLst/>
          </a:prstGeom>
          <a:ln w="41275">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26" name="Rectangle 25">
            <a:extLst>
              <a:ext uri="{FF2B5EF4-FFF2-40B4-BE49-F238E27FC236}">
                <a16:creationId xmlns:a16="http://schemas.microsoft.com/office/drawing/2014/main" id="{D36E6B70-AEBB-4B4C-84CA-C2C83A519035}"/>
              </a:ext>
            </a:extLst>
          </p:cNvPr>
          <p:cNvSpPr/>
          <p:nvPr/>
        </p:nvSpPr>
        <p:spPr>
          <a:xfrm>
            <a:off x="1176552" y="1835826"/>
            <a:ext cx="6757256" cy="1719737"/>
          </a:xfrm>
          <a:prstGeom prst="rect">
            <a:avLst/>
          </a:prstGeom>
          <a:noFill/>
          <a:ln w="31750">
            <a:solidFill>
              <a:schemeClr val="accent1">
                <a:lumMod val="25000"/>
              </a:schemeClr>
            </a:solidFill>
            <a:prstDash val="sysDash"/>
          </a:ln>
          <a:effectLst/>
        </p:spPr>
        <p:style>
          <a:lnRef idx="1">
            <a:schemeClr val="accent1"/>
          </a:lnRef>
          <a:fillRef idx="2">
            <a:schemeClr val="accent1"/>
          </a:fillRef>
          <a:effectRef idx="1">
            <a:schemeClr val="accent1"/>
          </a:effectRef>
          <a:fontRef idx="minor">
            <a:schemeClr val="dk1"/>
          </a:fontRef>
        </p:style>
        <p:txBody>
          <a:bodyPr wrap="square" rtlCol="0" anchor="ctr">
            <a:spAutoFit/>
          </a:bodyPr>
          <a:lstStyle/>
          <a:p>
            <a:pPr marL="0" indent="0" algn="l">
              <a:buFont typeface="Arial" panose="020B0604020202020204" pitchFamily="34" charset="0"/>
              <a:buNone/>
            </a:pPr>
            <a:endParaRPr lang="en-US" sz="1600" dirty="0">
              <a:solidFill>
                <a:srgbClr val="000000"/>
              </a:solidFill>
              <a:ea typeface="ＭＳ Ｐゴシック"/>
              <a:cs typeface="Times New Roman"/>
            </a:endParaRPr>
          </a:p>
        </p:txBody>
      </p:sp>
      <p:sp>
        <p:nvSpPr>
          <p:cNvPr id="27" name="Rectangle 26">
            <a:extLst>
              <a:ext uri="{FF2B5EF4-FFF2-40B4-BE49-F238E27FC236}">
                <a16:creationId xmlns:a16="http://schemas.microsoft.com/office/drawing/2014/main" id="{E00E8682-8864-4BFC-A6B4-622BDC9F57CB}"/>
              </a:ext>
            </a:extLst>
          </p:cNvPr>
          <p:cNvSpPr/>
          <p:nvPr/>
        </p:nvSpPr>
        <p:spPr>
          <a:xfrm>
            <a:off x="2613437" y="6351370"/>
            <a:ext cx="5888496" cy="553998"/>
          </a:xfrm>
          <a:prstGeom prst="rect">
            <a:avLst/>
          </a:prstGeom>
        </p:spPr>
        <p:txBody>
          <a:bodyPr wrap="square" lIns="91440" tIns="45720" rIns="91440" bIns="45720" anchor="t">
            <a:spAutoFit/>
          </a:bodyPr>
          <a:lstStyle/>
          <a:p>
            <a:r>
              <a:rPr lang="en-US" sz="1000" dirty="0">
                <a:solidFill>
                  <a:srgbClr val="222222"/>
                </a:solidFill>
                <a:latin typeface="Times New Roman"/>
                <a:cs typeface="Times"/>
              </a:rPr>
              <a:t>Chang, Y. H. J., &amp; Mosleh, A. (2007). Cognitive modeling and dynamic probabilistic simulation of operating crew response to complex system accidents: Part 1: Overview of the IDAC Model. </a:t>
            </a:r>
            <a:r>
              <a:rPr lang="en-US" sz="1000" i="1" dirty="0">
                <a:solidFill>
                  <a:srgbClr val="222222"/>
                </a:solidFill>
                <a:latin typeface="Times New Roman"/>
                <a:cs typeface="Times"/>
              </a:rPr>
              <a:t>Reliability Engineering &amp; System Safety</a:t>
            </a:r>
            <a:r>
              <a:rPr lang="en-US" sz="1000" dirty="0">
                <a:solidFill>
                  <a:srgbClr val="222222"/>
                </a:solidFill>
                <a:latin typeface="Times New Roman"/>
                <a:cs typeface="Times"/>
              </a:rPr>
              <a:t>, </a:t>
            </a:r>
            <a:r>
              <a:rPr lang="en-US" sz="1000" i="1" dirty="0">
                <a:solidFill>
                  <a:srgbClr val="222222"/>
                </a:solidFill>
                <a:latin typeface="Times New Roman"/>
                <a:cs typeface="Times"/>
              </a:rPr>
              <a:t>92</a:t>
            </a:r>
            <a:r>
              <a:rPr lang="en-US" sz="1000" dirty="0">
                <a:solidFill>
                  <a:srgbClr val="222222"/>
                </a:solidFill>
                <a:latin typeface="Times New Roman"/>
                <a:cs typeface="Times"/>
              </a:rPr>
              <a:t>(8), 997-1013.</a:t>
            </a:r>
            <a:endParaRPr lang="en-US" sz="1000" dirty="0">
              <a:latin typeface="Times New Roman"/>
              <a:cs typeface="Times"/>
            </a:endParaRPr>
          </a:p>
        </p:txBody>
      </p:sp>
      <p:sp>
        <p:nvSpPr>
          <p:cNvPr id="28" name="Content Placeholder 6">
            <a:extLst>
              <a:ext uri="{FF2B5EF4-FFF2-40B4-BE49-F238E27FC236}">
                <a16:creationId xmlns:a16="http://schemas.microsoft.com/office/drawing/2014/main" id="{361AD8D5-A8A4-4AE6-BFF6-91C5F0AFFFC8}"/>
              </a:ext>
            </a:extLst>
          </p:cNvPr>
          <p:cNvSpPr txBox="1">
            <a:spLocks/>
          </p:cNvSpPr>
          <p:nvPr/>
        </p:nvSpPr>
        <p:spPr bwMode="auto">
          <a:xfrm>
            <a:off x="405028" y="3940285"/>
            <a:ext cx="4728947" cy="141276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57175" indent="-257175" algn="l" rtl="0" eaLnBrk="1" fontAlgn="base" hangingPunct="1">
              <a:spcBef>
                <a:spcPct val="20000"/>
              </a:spcBef>
              <a:spcAft>
                <a:spcPct val="0"/>
              </a:spcAft>
              <a:buClr>
                <a:srgbClr val="102E54"/>
              </a:buClr>
              <a:buFont typeface="Wingdings" pitchFamily="-111" charset="2"/>
              <a:buChar char="§"/>
              <a:defRPr sz="1800">
                <a:solidFill>
                  <a:schemeClr val="tx1"/>
                </a:solidFill>
                <a:latin typeface="Times New Roman" panose="02020603050405020304" pitchFamily="18" charset="0"/>
                <a:ea typeface="ＭＳ Ｐゴシック" charset="-128"/>
                <a:cs typeface="Times New Roman" panose="02020603050405020304" pitchFamily="18" charset="0"/>
              </a:defRPr>
            </a:lvl1pPr>
            <a:lvl2pPr marL="557213" indent="-214313" algn="l" rtl="0" eaLnBrk="1" fontAlgn="base" hangingPunct="1">
              <a:spcBef>
                <a:spcPct val="20000"/>
              </a:spcBef>
              <a:spcAft>
                <a:spcPct val="0"/>
              </a:spcAft>
              <a:buClr>
                <a:srgbClr val="800000"/>
              </a:buClr>
              <a:buFont typeface="Wingdings" pitchFamily="-111" charset="2"/>
              <a:buChar char="§"/>
              <a:defRPr sz="1500">
                <a:solidFill>
                  <a:schemeClr val="tx1"/>
                </a:solidFill>
                <a:latin typeface="Times New Roman" panose="02020603050405020304" pitchFamily="18" charset="0"/>
                <a:ea typeface="ＭＳ Ｐゴシック" pitchFamily="-112" charset="-128"/>
                <a:cs typeface="Times New Roman" panose="02020603050405020304" pitchFamily="18" charset="0"/>
              </a:defRPr>
            </a:lvl2pPr>
            <a:lvl3pPr marL="857250" indent="-171450" algn="l" rtl="0" eaLnBrk="1" fontAlgn="base" hangingPunct="1">
              <a:spcBef>
                <a:spcPct val="20000"/>
              </a:spcBef>
              <a:spcAft>
                <a:spcPct val="0"/>
              </a:spcAft>
              <a:buClr>
                <a:srgbClr val="9E8C78"/>
              </a:buClr>
              <a:buFont typeface="Wingdings" pitchFamily="-111" charset="2"/>
              <a:buChar char="§"/>
              <a:defRPr>
                <a:solidFill>
                  <a:schemeClr val="tx1"/>
                </a:solidFill>
                <a:latin typeface="Times New Roman" panose="02020603050405020304" pitchFamily="18" charset="0"/>
                <a:ea typeface="ＭＳ Ｐゴシック" pitchFamily="-112" charset="-128"/>
                <a:cs typeface="Times New Roman" panose="02020603050405020304" pitchFamily="18" charset="0"/>
              </a:defRPr>
            </a:lvl3pPr>
            <a:lvl4pPr marL="1200150" indent="-171450" algn="l" rtl="0" eaLnBrk="1" fontAlgn="base" hangingPunct="1">
              <a:spcBef>
                <a:spcPct val="20000"/>
              </a:spcBef>
              <a:spcAft>
                <a:spcPct val="0"/>
              </a:spcAft>
              <a:buChar char="–"/>
              <a:defRPr sz="1200">
                <a:solidFill>
                  <a:schemeClr val="tx1"/>
                </a:solidFill>
                <a:latin typeface="Times New Roman" panose="02020603050405020304" pitchFamily="18" charset="0"/>
                <a:ea typeface="ＭＳ Ｐゴシック" pitchFamily="-112" charset="-128"/>
                <a:cs typeface="Times New Roman" panose="02020603050405020304" pitchFamily="18" charset="0"/>
              </a:defRPr>
            </a:lvl4pPr>
            <a:lvl5pPr marL="1543050" indent="-171450" algn="l" rtl="0" eaLnBrk="1" fontAlgn="base" hangingPunct="1">
              <a:spcBef>
                <a:spcPct val="20000"/>
              </a:spcBef>
              <a:spcAft>
                <a:spcPct val="0"/>
              </a:spcAft>
              <a:buChar char="»"/>
              <a:defRPr sz="1200">
                <a:solidFill>
                  <a:schemeClr val="tx1"/>
                </a:solidFill>
                <a:latin typeface="Times New Roman" panose="02020603050405020304" pitchFamily="18" charset="0"/>
                <a:ea typeface="ＭＳ Ｐゴシック" pitchFamily="-112" charset="-128"/>
                <a:cs typeface="Times New Roman" panose="02020603050405020304" pitchFamily="18" charset="0"/>
              </a:defRPr>
            </a:lvl5pPr>
            <a:lvl6pPr marL="1885950" indent="-171450" algn="l" rtl="0" eaLnBrk="1" fontAlgn="base" hangingPunct="1">
              <a:spcBef>
                <a:spcPct val="20000"/>
              </a:spcBef>
              <a:spcAft>
                <a:spcPct val="0"/>
              </a:spcAft>
              <a:buChar char="»"/>
              <a:defRPr sz="1500">
                <a:solidFill>
                  <a:schemeClr val="tx1"/>
                </a:solidFill>
                <a:latin typeface="+mn-lt"/>
                <a:ea typeface="ＭＳ Ｐゴシック" pitchFamily="-112" charset="-128"/>
              </a:defRPr>
            </a:lvl6pPr>
            <a:lvl7pPr marL="2228850" indent="-171450" algn="l" rtl="0" eaLnBrk="1" fontAlgn="base" hangingPunct="1">
              <a:spcBef>
                <a:spcPct val="20000"/>
              </a:spcBef>
              <a:spcAft>
                <a:spcPct val="0"/>
              </a:spcAft>
              <a:buChar char="»"/>
              <a:defRPr sz="1500">
                <a:solidFill>
                  <a:schemeClr val="tx1"/>
                </a:solidFill>
                <a:latin typeface="+mn-lt"/>
                <a:ea typeface="ＭＳ Ｐゴシック" pitchFamily="-112" charset="-128"/>
              </a:defRPr>
            </a:lvl7pPr>
            <a:lvl8pPr marL="2571750" indent="-171450" algn="l" rtl="0" eaLnBrk="1" fontAlgn="base" hangingPunct="1">
              <a:spcBef>
                <a:spcPct val="20000"/>
              </a:spcBef>
              <a:spcAft>
                <a:spcPct val="0"/>
              </a:spcAft>
              <a:buChar char="»"/>
              <a:defRPr sz="1500">
                <a:solidFill>
                  <a:schemeClr val="tx1"/>
                </a:solidFill>
                <a:latin typeface="+mn-lt"/>
                <a:ea typeface="ＭＳ Ｐゴシック" pitchFamily="-112" charset="-128"/>
              </a:defRPr>
            </a:lvl8pPr>
            <a:lvl9pPr marL="2914650" indent="-171450" algn="l" rtl="0" eaLnBrk="1" fontAlgn="base" hangingPunct="1">
              <a:spcBef>
                <a:spcPct val="20000"/>
              </a:spcBef>
              <a:spcAft>
                <a:spcPct val="0"/>
              </a:spcAft>
              <a:buChar char="»"/>
              <a:defRPr sz="1500">
                <a:solidFill>
                  <a:schemeClr val="tx1"/>
                </a:solidFill>
                <a:latin typeface="+mn-lt"/>
                <a:ea typeface="ＭＳ Ｐゴシック" pitchFamily="-112" charset="-128"/>
              </a:defRPr>
            </a:lvl9pPr>
          </a:lstStyle>
          <a:p>
            <a:pPr defTabSz="914400"/>
            <a:r>
              <a:rPr lang="en-US" kern="0" dirty="0"/>
              <a:t>Allows for a nested structure: each block can contain I, D, and A sub-processes</a:t>
            </a:r>
          </a:p>
          <a:p>
            <a:pPr lvl="1" defTabSz="914400"/>
            <a:endParaRPr lang="en-US" kern="0" dirty="0"/>
          </a:p>
          <a:p>
            <a:pPr lvl="1" defTabSz="914400"/>
            <a:endParaRPr lang="en-US" kern="0" dirty="0"/>
          </a:p>
          <a:p>
            <a:pPr lvl="1" defTabSz="914400"/>
            <a:endParaRPr lang="en-US" kern="0" dirty="0"/>
          </a:p>
          <a:p>
            <a:pPr lvl="1" defTabSz="914400"/>
            <a:endParaRPr lang="en-US" kern="0" dirty="0"/>
          </a:p>
          <a:p>
            <a:pPr lvl="1" defTabSz="914400"/>
            <a:endParaRPr lang="en-US" kern="0" dirty="0"/>
          </a:p>
          <a:p>
            <a:pPr lvl="1" defTabSz="914400"/>
            <a:endParaRPr lang="en-US" kern="0" dirty="0"/>
          </a:p>
          <a:p>
            <a:pPr lvl="1" defTabSz="914400"/>
            <a:endParaRPr lang="en-US" kern="0" dirty="0"/>
          </a:p>
        </p:txBody>
      </p:sp>
      <p:sp>
        <p:nvSpPr>
          <p:cNvPr id="6" name="Callout: Line 5">
            <a:extLst>
              <a:ext uri="{FF2B5EF4-FFF2-40B4-BE49-F238E27FC236}">
                <a16:creationId xmlns:a16="http://schemas.microsoft.com/office/drawing/2014/main" id="{B1C11930-00D1-4551-977C-1A8A50E3E844}"/>
              </a:ext>
            </a:extLst>
          </p:cNvPr>
          <p:cNvSpPr/>
          <p:nvPr/>
        </p:nvSpPr>
        <p:spPr>
          <a:xfrm rot="5400000">
            <a:off x="6064498" y="4246911"/>
            <a:ext cx="1501344" cy="1373051"/>
          </a:xfrm>
          <a:prstGeom prst="borderCallout1">
            <a:avLst>
              <a:gd name="adj1" fmla="val 47548"/>
              <a:gd name="adj2" fmla="val -1474"/>
              <a:gd name="adj3" fmla="val 332988"/>
              <a:gd name="adj4" fmla="val -87319"/>
            </a:avLst>
          </a:prstGeom>
          <a:solidFill>
            <a:schemeClr val="accent1"/>
          </a:solidFill>
          <a:ln>
            <a:solidFill>
              <a:schemeClr val="accent1">
                <a:lumMod val="25000"/>
              </a:schemeClr>
            </a:solidFill>
          </a:ln>
          <a:effectLst/>
        </p:spPr>
        <p:style>
          <a:lnRef idx="1">
            <a:schemeClr val="accent1"/>
          </a:lnRef>
          <a:fillRef idx="2">
            <a:schemeClr val="accent1"/>
          </a:fillRef>
          <a:effectRef idx="1">
            <a:schemeClr val="accent1"/>
          </a:effectRef>
          <a:fontRef idx="minor">
            <a:schemeClr val="dk1"/>
          </a:fontRef>
        </p:style>
        <p:txBody>
          <a:bodyPr wrap="square" rtlCol="0" anchor="ctr">
            <a:spAutoFit/>
          </a:bodyPr>
          <a:lstStyle/>
          <a:p>
            <a:pPr marL="0" indent="0" algn="l">
              <a:buFont typeface="Arial" panose="020B0604020202020204" pitchFamily="34" charset="0"/>
              <a:buNone/>
            </a:pPr>
            <a:endParaRPr lang="en-US" sz="1600" dirty="0">
              <a:solidFill>
                <a:srgbClr val="000000"/>
              </a:solidFill>
              <a:ea typeface="ＭＳ Ｐゴシック"/>
              <a:cs typeface="Times New Roman"/>
            </a:endParaRPr>
          </a:p>
        </p:txBody>
      </p:sp>
      <p:sp>
        <p:nvSpPr>
          <p:cNvPr id="8" name="Rectangle 7">
            <a:extLst>
              <a:ext uri="{FF2B5EF4-FFF2-40B4-BE49-F238E27FC236}">
                <a16:creationId xmlns:a16="http://schemas.microsoft.com/office/drawing/2014/main" id="{36AD6B6C-F880-49D6-A3C9-0ABB14692999}"/>
              </a:ext>
            </a:extLst>
          </p:cNvPr>
          <p:cNvSpPr/>
          <p:nvPr/>
        </p:nvSpPr>
        <p:spPr>
          <a:xfrm>
            <a:off x="6562616" y="4446031"/>
            <a:ext cx="451022" cy="307777"/>
          </a:xfrm>
          <a:prstGeom prst="rect">
            <a:avLst/>
          </a:prstGeom>
          <a:solidFill>
            <a:schemeClr val="bg1"/>
          </a:solidFill>
          <a:ln>
            <a:solidFill>
              <a:schemeClr val="accent1">
                <a:lumMod val="25000"/>
              </a:schemeClr>
            </a:solidFill>
          </a:ln>
          <a:effectLst/>
        </p:spPr>
        <p:style>
          <a:lnRef idx="1">
            <a:schemeClr val="accent1"/>
          </a:lnRef>
          <a:fillRef idx="2">
            <a:schemeClr val="accent1"/>
          </a:fillRef>
          <a:effectRef idx="1">
            <a:schemeClr val="accent1"/>
          </a:effectRef>
          <a:fontRef idx="minor">
            <a:schemeClr val="dk1"/>
          </a:fontRef>
        </p:style>
        <p:txBody>
          <a:bodyPr wrap="square" rtlCol="0" anchor="ctr">
            <a:spAutoFit/>
          </a:bodyPr>
          <a:lstStyle/>
          <a:p>
            <a:pPr marL="0" indent="0" algn="ctr">
              <a:buFont typeface="Arial" panose="020B0604020202020204" pitchFamily="34" charset="0"/>
              <a:buNone/>
            </a:pPr>
            <a:r>
              <a:rPr lang="en-US" sz="1400" dirty="0">
                <a:solidFill>
                  <a:srgbClr val="000000"/>
                </a:solidFill>
                <a:ea typeface="ＭＳ Ｐゴシック"/>
                <a:cs typeface="Times New Roman"/>
              </a:rPr>
              <a:t>I</a:t>
            </a:r>
          </a:p>
        </p:txBody>
      </p:sp>
      <p:sp>
        <p:nvSpPr>
          <p:cNvPr id="29" name="Rectangle 28">
            <a:extLst>
              <a:ext uri="{FF2B5EF4-FFF2-40B4-BE49-F238E27FC236}">
                <a16:creationId xmlns:a16="http://schemas.microsoft.com/office/drawing/2014/main" id="{CEEA1270-BCA0-4D79-9FEC-9107277E864C}"/>
              </a:ext>
            </a:extLst>
          </p:cNvPr>
          <p:cNvSpPr/>
          <p:nvPr/>
        </p:nvSpPr>
        <p:spPr>
          <a:xfrm>
            <a:off x="6201544" y="5063983"/>
            <a:ext cx="451022" cy="307777"/>
          </a:xfrm>
          <a:prstGeom prst="rect">
            <a:avLst/>
          </a:prstGeom>
          <a:solidFill>
            <a:schemeClr val="bg1"/>
          </a:solidFill>
          <a:ln>
            <a:solidFill>
              <a:schemeClr val="accent1">
                <a:lumMod val="25000"/>
              </a:schemeClr>
            </a:solidFill>
          </a:ln>
          <a:effectLst/>
        </p:spPr>
        <p:style>
          <a:lnRef idx="1">
            <a:schemeClr val="accent1"/>
          </a:lnRef>
          <a:fillRef idx="2">
            <a:schemeClr val="accent1"/>
          </a:fillRef>
          <a:effectRef idx="1">
            <a:schemeClr val="accent1"/>
          </a:effectRef>
          <a:fontRef idx="minor">
            <a:schemeClr val="dk1"/>
          </a:fontRef>
        </p:style>
        <p:txBody>
          <a:bodyPr wrap="square" rtlCol="0" anchor="ctr">
            <a:spAutoFit/>
          </a:bodyPr>
          <a:lstStyle/>
          <a:p>
            <a:pPr marL="0" indent="0" algn="ctr">
              <a:buFont typeface="Arial" panose="020B0604020202020204" pitchFamily="34" charset="0"/>
              <a:buNone/>
            </a:pPr>
            <a:r>
              <a:rPr lang="en-US" sz="1400" dirty="0">
                <a:solidFill>
                  <a:srgbClr val="000000"/>
                </a:solidFill>
                <a:ea typeface="ＭＳ Ｐゴシック"/>
                <a:cs typeface="Times New Roman"/>
              </a:rPr>
              <a:t>D</a:t>
            </a:r>
          </a:p>
        </p:txBody>
      </p:sp>
      <p:sp>
        <p:nvSpPr>
          <p:cNvPr id="30" name="Rectangle 29">
            <a:extLst>
              <a:ext uri="{FF2B5EF4-FFF2-40B4-BE49-F238E27FC236}">
                <a16:creationId xmlns:a16="http://schemas.microsoft.com/office/drawing/2014/main" id="{3603D77D-27EC-4222-A34B-84E6EEE3289A}"/>
              </a:ext>
            </a:extLst>
          </p:cNvPr>
          <p:cNvSpPr/>
          <p:nvPr/>
        </p:nvSpPr>
        <p:spPr>
          <a:xfrm>
            <a:off x="6995523" y="5063983"/>
            <a:ext cx="451022" cy="307777"/>
          </a:xfrm>
          <a:prstGeom prst="rect">
            <a:avLst/>
          </a:prstGeom>
          <a:solidFill>
            <a:schemeClr val="bg1"/>
          </a:solidFill>
          <a:ln>
            <a:solidFill>
              <a:schemeClr val="accent1">
                <a:lumMod val="25000"/>
              </a:schemeClr>
            </a:solidFill>
          </a:ln>
          <a:effectLst/>
        </p:spPr>
        <p:style>
          <a:lnRef idx="1">
            <a:schemeClr val="accent1"/>
          </a:lnRef>
          <a:fillRef idx="2">
            <a:schemeClr val="accent1"/>
          </a:fillRef>
          <a:effectRef idx="1">
            <a:schemeClr val="accent1"/>
          </a:effectRef>
          <a:fontRef idx="minor">
            <a:schemeClr val="dk1"/>
          </a:fontRef>
        </p:style>
        <p:txBody>
          <a:bodyPr wrap="square" rtlCol="0" anchor="ctr">
            <a:spAutoFit/>
          </a:bodyPr>
          <a:lstStyle/>
          <a:p>
            <a:pPr marL="0" indent="0" algn="ctr">
              <a:buFont typeface="Arial" panose="020B0604020202020204" pitchFamily="34" charset="0"/>
              <a:buNone/>
            </a:pPr>
            <a:r>
              <a:rPr lang="en-US" sz="1400" dirty="0">
                <a:solidFill>
                  <a:srgbClr val="000000"/>
                </a:solidFill>
                <a:ea typeface="ＭＳ Ｐゴシック"/>
                <a:cs typeface="Times New Roman"/>
              </a:rPr>
              <a:t>A</a:t>
            </a:r>
          </a:p>
        </p:txBody>
      </p:sp>
      <p:cxnSp>
        <p:nvCxnSpPr>
          <p:cNvPr id="31" name="Straight Arrow Connector 30">
            <a:extLst>
              <a:ext uri="{FF2B5EF4-FFF2-40B4-BE49-F238E27FC236}">
                <a16:creationId xmlns:a16="http://schemas.microsoft.com/office/drawing/2014/main" id="{4AC5B203-FB67-4925-8C90-B77D9F936EF5}"/>
              </a:ext>
            </a:extLst>
          </p:cNvPr>
          <p:cNvCxnSpPr>
            <a:stCxn id="29" idx="3"/>
            <a:endCxn id="30" idx="1"/>
          </p:cNvCxnSpPr>
          <p:nvPr/>
        </p:nvCxnSpPr>
        <p:spPr>
          <a:xfrm>
            <a:off x="6652566" y="5217872"/>
            <a:ext cx="342957" cy="0"/>
          </a:xfrm>
          <a:prstGeom prst="straightConnector1">
            <a:avLst/>
          </a:prstGeom>
          <a:ln w="127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33" name="Straight Arrow Connector 32">
            <a:extLst>
              <a:ext uri="{FF2B5EF4-FFF2-40B4-BE49-F238E27FC236}">
                <a16:creationId xmlns:a16="http://schemas.microsoft.com/office/drawing/2014/main" id="{A032640D-00F3-4E23-9A30-3A2652972FD6}"/>
              </a:ext>
            </a:extLst>
          </p:cNvPr>
          <p:cNvCxnSpPr>
            <a:cxnSpLocks/>
            <a:endCxn id="29" idx="0"/>
          </p:cNvCxnSpPr>
          <p:nvPr/>
        </p:nvCxnSpPr>
        <p:spPr>
          <a:xfrm flipH="1">
            <a:off x="6427055" y="4784761"/>
            <a:ext cx="135018" cy="279222"/>
          </a:xfrm>
          <a:prstGeom prst="straightConnector1">
            <a:avLst/>
          </a:prstGeom>
          <a:ln w="127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34" name="Straight Arrow Connector 33">
            <a:extLst>
              <a:ext uri="{FF2B5EF4-FFF2-40B4-BE49-F238E27FC236}">
                <a16:creationId xmlns:a16="http://schemas.microsoft.com/office/drawing/2014/main" id="{B5035906-C0DA-4EB9-B734-D2DBB2517A4E}"/>
              </a:ext>
            </a:extLst>
          </p:cNvPr>
          <p:cNvCxnSpPr>
            <a:cxnSpLocks/>
            <a:stCxn id="30" idx="0"/>
          </p:cNvCxnSpPr>
          <p:nvPr/>
        </p:nvCxnSpPr>
        <p:spPr>
          <a:xfrm flipH="1" flipV="1">
            <a:off x="6995524" y="4769197"/>
            <a:ext cx="225510" cy="294786"/>
          </a:xfrm>
          <a:prstGeom prst="straightConnector1">
            <a:avLst/>
          </a:prstGeom>
          <a:ln w="127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882061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B42499-DBC7-452B-A4B5-BA534BB19F77}"/>
              </a:ext>
            </a:extLst>
          </p:cNvPr>
          <p:cNvSpPr>
            <a:spLocks noGrp="1"/>
          </p:cNvSpPr>
          <p:nvPr>
            <p:ph type="title"/>
          </p:nvPr>
        </p:nvSpPr>
        <p:spPr/>
        <p:txBody>
          <a:bodyPr>
            <a:normAutofit/>
          </a:bodyPr>
          <a:lstStyle/>
          <a:p>
            <a:r>
              <a:rPr lang="en-US" sz="2800" dirty="0"/>
              <a:t>Methods: Phoenix</a:t>
            </a:r>
          </a:p>
        </p:txBody>
      </p:sp>
      <p:sp>
        <p:nvSpPr>
          <p:cNvPr id="7" name="Content Placeholder 6">
            <a:extLst>
              <a:ext uri="{FF2B5EF4-FFF2-40B4-BE49-F238E27FC236}">
                <a16:creationId xmlns:a16="http://schemas.microsoft.com/office/drawing/2014/main" id="{9A2439F2-031F-4B6A-B319-5F94BF7C8AF5}"/>
              </a:ext>
            </a:extLst>
          </p:cNvPr>
          <p:cNvSpPr>
            <a:spLocks noGrp="1"/>
          </p:cNvSpPr>
          <p:nvPr>
            <p:ph idx="1"/>
          </p:nvPr>
        </p:nvSpPr>
        <p:spPr>
          <a:xfrm>
            <a:off x="457200" y="1048806"/>
            <a:ext cx="8229600" cy="5302551"/>
          </a:xfrm>
        </p:spPr>
        <p:txBody>
          <a:bodyPr/>
          <a:lstStyle/>
          <a:p>
            <a:r>
              <a:rPr lang="en-US" dirty="0"/>
              <a:t>The Phoenix HRA method builds upon this as a layered qualitative analysis</a:t>
            </a:r>
          </a:p>
        </p:txBody>
      </p:sp>
      <p:sp>
        <p:nvSpPr>
          <p:cNvPr id="5" name="Slide Number Placeholder 4">
            <a:extLst>
              <a:ext uri="{FF2B5EF4-FFF2-40B4-BE49-F238E27FC236}">
                <a16:creationId xmlns:a16="http://schemas.microsoft.com/office/drawing/2014/main" id="{8C4CB20D-C3DD-4117-8551-0037B8EDFBCE}"/>
              </a:ext>
            </a:extLst>
          </p:cNvPr>
          <p:cNvSpPr>
            <a:spLocks noGrp="1"/>
          </p:cNvSpPr>
          <p:nvPr>
            <p:ph type="sldNum" sz="quarter" idx="11"/>
          </p:nvPr>
        </p:nvSpPr>
        <p:spPr/>
        <p:txBody>
          <a:bodyPr/>
          <a:lstStyle/>
          <a:p>
            <a:fld id="{33C798C4-8475-4D05-91D1-52372FE3C410}" type="slidenum">
              <a:rPr lang="en-US" smtClean="0"/>
              <a:t>7</a:t>
            </a:fld>
            <a:endParaRPr lang="en-US"/>
          </a:p>
        </p:txBody>
      </p:sp>
      <p:sp>
        <p:nvSpPr>
          <p:cNvPr id="29" name="Rectangle 28">
            <a:extLst>
              <a:ext uri="{FF2B5EF4-FFF2-40B4-BE49-F238E27FC236}">
                <a16:creationId xmlns:a16="http://schemas.microsoft.com/office/drawing/2014/main" id="{5E40FA5D-614F-4540-95F6-DD064B5BED69}"/>
              </a:ext>
            </a:extLst>
          </p:cNvPr>
          <p:cNvSpPr/>
          <p:nvPr/>
        </p:nvSpPr>
        <p:spPr>
          <a:xfrm>
            <a:off x="7689150" y="3285481"/>
            <a:ext cx="950026" cy="762363"/>
          </a:xfrm>
          <a:prstGeom prst="rect">
            <a:avLst/>
          </a:prstGeom>
          <a:solidFill>
            <a:schemeClr val="bg1"/>
          </a:solidFill>
          <a:ln>
            <a:noFill/>
          </a:ln>
          <a:effectLst/>
        </p:spPr>
        <p:style>
          <a:lnRef idx="1">
            <a:schemeClr val="accent1"/>
          </a:lnRef>
          <a:fillRef idx="2">
            <a:schemeClr val="accent1"/>
          </a:fillRef>
          <a:effectRef idx="1">
            <a:schemeClr val="accent1"/>
          </a:effectRef>
          <a:fontRef idx="minor">
            <a:schemeClr val="dk1"/>
          </a:fontRef>
        </p:style>
        <p:txBody>
          <a:bodyPr wrap="square" rtlCol="0" anchor="ctr">
            <a:spAutoFit/>
          </a:bodyPr>
          <a:lstStyle/>
          <a:p>
            <a:pPr marL="0" indent="0" algn="l">
              <a:buFont typeface="Arial" panose="020B0604020202020204" pitchFamily="34" charset="0"/>
              <a:buNone/>
            </a:pPr>
            <a:endParaRPr lang="en-US" sz="1600" dirty="0">
              <a:solidFill>
                <a:srgbClr val="000000"/>
              </a:solidFill>
              <a:ea typeface="ＭＳ Ｐゴシック"/>
              <a:cs typeface="Times New Roman"/>
            </a:endParaRPr>
          </a:p>
        </p:txBody>
      </p:sp>
      <p:sp>
        <p:nvSpPr>
          <p:cNvPr id="30" name="Rectangle 29">
            <a:extLst>
              <a:ext uri="{FF2B5EF4-FFF2-40B4-BE49-F238E27FC236}">
                <a16:creationId xmlns:a16="http://schemas.microsoft.com/office/drawing/2014/main" id="{E86152D2-FE61-49F3-BD26-0508553D151D}"/>
              </a:ext>
            </a:extLst>
          </p:cNvPr>
          <p:cNvSpPr/>
          <p:nvPr/>
        </p:nvSpPr>
        <p:spPr>
          <a:xfrm>
            <a:off x="2498148" y="6385548"/>
            <a:ext cx="5888496" cy="430887"/>
          </a:xfrm>
          <a:prstGeom prst="rect">
            <a:avLst/>
          </a:prstGeom>
        </p:spPr>
        <p:txBody>
          <a:bodyPr wrap="square" lIns="91440" tIns="45720" rIns="91440" bIns="45720" anchor="t">
            <a:spAutoFit/>
          </a:bodyPr>
          <a:lstStyle/>
          <a:p>
            <a:r>
              <a:rPr lang="en-US" sz="1100" dirty="0" err="1"/>
              <a:t>Ekanem</a:t>
            </a:r>
            <a:r>
              <a:rPr lang="en-US" sz="1100" dirty="0"/>
              <a:t>, N. J., Mosleh, A., &amp; Shen, S. H. (2016). Phoenix–a model-based human reliability analysis methodology: qualitative analysis procedure. </a:t>
            </a:r>
            <a:r>
              <a:rPr lang="en-US" sz="1100" i="1" dirty="0"/>
              <a:t>Reliability Engineering &amp; System Safety</a:t>
            </a:r>
            <a:r>
              <a:rPr lang="en-US" sz="1100" dirty="0"/>
              <a:t>, </a:t>
            </a:r>
            <a:r>
              <a:rPr lang="en-US" sz="1100" i="1" dirty="0"/>
              <a:t>145</a:t>
            </a:r>
            <a:r>
              <a:rPr lang="en-US" sz="1100" dirty="0"/>
              <a:t>, 301-315.</a:t>
            </a:r>
            <a:endParaRPr lang="en-US" sz="600" dirty="0">
              <a:latin typeface="Times New Roman"/>
              <a:cs typeface="Times"/>
            </a:endParaRPr>
          </a:p>
        </p:txBody>
      </p:sp>
      <p:sp>
        <p:nvSpPr>
          <p:cNvPr id="4" name="Oval 3">
            <a:extLst>
              <a:ext uri="{FF2B5EF4-FFF2-40B4-BE49-F238E27FC236}">
                <a16:creationId xmlns:a16="http://schemas.microsoft.com/office/drawing/2014/main" id="{D3A2B25B-C02E-47B9-B5A2-DD4A338D8190}"/>
              </a:ext>
            </a:extLst>
          </p:cNvPr>
          <p:cNvSpPr/>
          <p:nvPr/>
        </p:nvSpPr>
        <p:spPr>
          <a:xfrm>
            <a:off x="1667244" y="1607454"/>
            <a:ext cx="1193801" cy="735747"/>
          </a:xfrm>
          <a:prstGeom prst="ellipse">
            <a:avLst/>
          </a:prstGeom>
          <a:solidFill>
            <a:schemeClr val="accent4"/>
          </a:solidFill>
          <a:ln>
            <a:solidFill>
              <a:schemeClr val="accent4">
                <a:lumMod val="50000"/>
              </a:schemeClr>
            </a:solidFill>
          </a:ln>
          <a:effectLst/>
        </p:spPr>
        <p:style>
          <a:lnRef idx="1">
            <a:schemeClr val="accent1"/>
          </a:lnRef>
          <a:fillRef idx="2">
            <a:schemeClr val="accent1"/>
          </a:fillRef>
          <a:effectRef idx="1">
            <a:schemeClr val="accent1"/>
          </a:effectRef>
          <a:fontRef idx="minor">
            <a:schemeClr val="dk1"/>
          </a:fontRef>
        </p:style>
        <p:txBody>
          <a:bodyPr wrap="square" rtlCol="0" anchor="ctr">
            <a:spAutoFit/>
          </a:bodyPr>
          <a:lstStyle/>
          <a:p>
            <a:pPr marL="0" indent="0" algn="ctr">
              <a:buFont typeface="Arial" panose="020B0604020202020204" pitchFamily="34" charset="0"/>
              <a:buNone/>
            </a:pPr>
            <a:r>
              <a:rPr lang="en-US" sz="1400" dirty="0">
                <a:solidFill>
                  <a:srgbClr val="000000"/>
                </a:solidFill>
                <a:ea typeface="ＭＳ Ｐゴシック"/>
                <a:cs typeface="Times New Roman"/>
              </a:rPr>
              <a:t>Initiating Event</a:t>
            </a:r>
          </a:p>
        </p:txBody>
      </p:sp>
      <p:sp>
        <p:nvSpPr>
          <p:cNvPr id="8" name="Rectangle 7">
            <a:extLst>
              <a:ext uri="{FF2B5EF4-FFF2-40B4-BE49-F238E27FC236}">
                <a16:creationId xmlns:a16="http://schemas.microsoft.com/office/drawing/2014/main" id="{E551A128-387B-4419-A84C-04A774CD6FFD}"/>
              </a:ext>
            </a:extLst>
          </p:cNvPr>
          <p:cNvSpPr/>
          <p:nvPr/>
        </p:nvSpPr>
        <p:spPr>
          <a:xfrm>
            <a:off x="3356159" y="1821438"/>
            <a:ext cx="1924050" cy="307777"/>
          </a:xfrm>
          <a:prstGeom prst="rect">
            <a:avLst/>
          </a:prstGeom>
          <a:solidFill>
            <a:schemeClr val="accent2">
              <a:lumMod val="20000"/>
              <a:lumOff val="80000"/>
            </a:schemeClr>
          </a:solidFill>
          <a:ln>
            <a:solidFill>
              <a:schemeClr val="accent2">
                <a:lumMod val="75000"/>
              </a:schemeClr>
            </a:solidFill>
          </a:ln>
          <a:effectLst/>
        </p:spPr>
        <p:style>
          <a:lnRef idx="1">
            <a:schemeClr val="accent1"/>
          </a:lnRef>
          <a:fillRef idx="2">
            <a:schemeClr val="accent1"/>
          </a:fillRef>
          <a:effectRef idx="1">
            <a:schemeClr val="accent1"/>
          </a:effectRef>
          <a:fontRef idx="minor">
            <a:schemeClr val="dk1"/>
          </a:fontRef>
        </p:style>
        <p:txBody>
          <a:bodyPr wrap="square" rtlCol="0" anchor="ctr">
            <a:spAutoFit/>
          </a:bodyPr>
          <a:lstStyle/>
          <a:p>
            <a:pPr marL="0" indent="0" algn="l">
              <a:buFont typeface="Arial" panose="020B0604020202020204" pitchFamily="34" charset="0"/>
              <a:buNone/>
            </a:pPr>
            <a:r>
              <a:rPr lang="en-US" sz="1400" dirty="0">
                <a:solidFill>
                  <a:srgbClr val="000000"/>
                </a:solidFill>
                <a:ea typeface="ＭＳ Ｐゴシック"/>
                <a:cs typeface="Times New Roman"/>
              </a:rPr>
              <a:t>Branch Point 1 (BP1)</a:t>
            </a:r>
          </a:p>
        </p:txBody>
      </p:sp>
      <p:sp>
        <p:nvSpPr>
          <p:cNvPr id="12" name="Rectangle 11">
            <a:extLst>
              <a:ext uri="{FF2B5EF4-FFF2-40B4-BE49-F238E27FC236}">
                <a16:creationId xmlns:a16="http://schemas.microsoft.com/office/drawing/2014/main" id="{AEE8B16C-1440-4288-838B-AC425F221E39}"/>
              </a:ext>
            </a:extLst>
          </p:cNvPr>
          <p:cNvSpPr/>
          <p:nvPr/>
        </p:nvSpPr>
        <p:spPr>
          <a:xfrm>
            <a:off x="5784849" y="1821830"/>
            <a:ext cx="1120776" cy="307777"/>
          </a:xfrm>
          <a:prstGeom prst="rect">
            <a:avLst/>
          </a:prstGeom>
          <a:solidFill>
            <a:schemeClr val="accent2">
              <a:lumMod val="20000"/>
              <a:lumOff val="80000"/>
            </a:schemeClr>
          </a:solidFill>
          <a:ln>
            <a:solidFill>
              <a:schemeClr val="accent2">
                <a:lumMod val="75000"/>
              </a:schemeClr>
            </a:solidFill>
          </a:ln>
          <a:effectLst/>
        </p:spPr>
        <p:style>
          <a:lnRef idx="1">
            <a:schemeClr val="accent1"/>
          </a:lnRef>
          <a:fillRef idx="2">
            <a:schemeClr val="accent1"/>
          </a:fillRef>
          <a:effectRef idx="1">
            <a:schemeClr val="accent1"/>
          </a:effectRef>
          <a:fontRef idx="minor">
            <a:schemeClr val="dk1"/>
          </a:fontRef>
        </p:style>
        <p:txBody>
          <a:bodyPr wrap="square" rtlCol="0" anchor="ctr">
            <a:spAutoFit/>
          </a:bodyPr>
          <a:lstStyle/>
          <a:p>
            <a:pPr marL="0" indent="0" algn="l">
              <a:buFont typeface="Arial" panose="020B0604020202020204" pitchFamily="34" charset="0"/>
              <a:buNone/>
            </a:pPr>
            <a:r>
              <a:rPr lang="en-US" sz="1400" dirty="0">
                <a:solidFill>
                  <a:srgbClr val="000000"/>
                </a:solidFill>
                <a:ea typeface="ＭＳ Ｐゴシック"/>
                <a:cs typeface="Times New Roman"/>
              </a:rPr>
              <a:t>BP2</a:t>
            </a:r>
          </a:p>
        </p:txBody>
      </p:sp>
      <p:sp>
        <p:nvSpPr>
          <p:cNvPr id="9" name="Flowchart: Decision 8">
            <a:extLst>
              <a:ext uri="{FF2B5EF4-FFF2-40B4-BE49-F238E27FC236}">
                <a16:creationId xmlns:a16="http://schemas.microsoft.com/office/drawing/2014/main" id="{A0BD1742-6A4C-407C-A2A5-9C813A546E03}"/>
              </a:ext>
            </a:extLst>
          </p:cNvPr>
          <p:cNvSpPr/>
          <p:nvPr/>
        </p:nvSpPr>
        <p:spPr>
          <a:xfrm>
            <a:off x="7297388" y="2407548"/>
            <a:ext cx="1733550" cy="611386"/>
          </a:xfrm>
          <a:prstGeom prst="flowChartDecision">
            <a:avLst/>
          </a:prstGeom>
          <a:solidFill>
            <a:schemeClr val="accent5"/>
          </a:solidFill>
          <a:ln>
            <a:solidFill>
              <a:schemeClr val="accent5">
                <a:lumMod val="50000"/>
              </a:schemeClr>
            </a:solidFill>
          </a:ln>
          <a:effectLst/>
        </p:spPr>
        <p:style>
          <a:lnRef idx="1">
            <a:schemeClr val="accent1"/>
          </a:lnRef>
          <a:fillRef idx="2">
            <a:schemeClr val="accent1"/>
          </a:fillRef>
          <a:effectRef idx="1">
            <a:schemeClr val="accent1"/>
          </a:effectRef>
          <a:fontRef idx="minor">
            <a:schemeClr val="dk1"/>
          </a:fontRef>
        </p:style>
        <p:txBody>
          <a:bodyPr wrap="square" rtlCol="0" anchor="ctr">
            <a:spAutoFit/>
          </a:bodyPr>
          <a:lstStyle/>
          <a:p>
            <a:pPr marL="0" indent="0" algn="l">
              <a:buFont typeface="Arial" panose="020B0604020202020204" pitchFamily="34" charset="0"/>
              <a:buNone/>
            </a:pPr>
            <a:r>
              <a:rPr lang="en-US" sz="1400" dirty="0">
                <a:solidFill>
                  <a:schemeClr val="bg1"/>
                </a:solidFill>
                <a:ea typeface="ＭＳ Ｐゴシック"/>
                <a:cs typeface="Times New Roman"/>
              </a:rPr>
              <a:t>Failure 2</a:t>
            </a:r>
          </a:p>
        </p:txBody>
      </p:sp>
      <p:sp>
        <p:nvSpPr>
          <p:cNvPr id="14" name="Flowchart: Decision 13">
            <a:extLst>
              <a:ext uri="{FF2B5EF4-FFF2-40B4-BE49-F238E27FC236}">
                <a16:creationId xmlns:a16="http://schemas.microsoft.com/office/drawing/2014/main" id="{1BFA2FFF-8DF9-4A14-AAAB-8BC565DB384D}"/>
              </a:ext>
            </a:extLst>
          </p:cNvPr>
          <p:cNvSpPr/>
          <p:nvPr/>
        </p:nvSpPr>
        <p:spPr>
          <a:xfrm>
            <a:off x="7297388" y="3159345"/>
            <a:ext cx="1733550" cy="611386"/>
          </a:xfrm>
          <a:prstGeom prst="flowChartDecision">
            <a:avLst/>
          </a:prstGeom>
          <a:solidFill>
            <a:schemeClr val="accent5"/>
          </a:solidFill>
          <a:ln>
            <a:solidFill>
              <a:schemeClr val="accent5">
                <a:lumMod val="50000"/>
              </a:schemeClr>
            </a:solidFill>
          </a:ln>
          <a:effectLst/>
        </p:spPr>
        <p:style>
          <a:lnRef idx="1">
            <a:schemeClr val="accent1"/>
          </a:lnRef>
          <a:fillRef idx="2">
            <a:schemeClr val="accent1"/>
          </a:fillRef>
          <a:effectRef idx="1">
            <a:schemeClr val="accent1"/>
          </a:effectRef>
          <a:fontRef idx="minor">
            <a:schemeClr val="dk1"/>
          </a:fontRef>
        </p:style>
        <p:txBody>
          <a:bodyPr wrap="square" rtlCol="0" anchor="ctr">
            <a:spAutoFit/>
          </a:bodyPr>
          <a:lstStyle/>
          <a:p>
            <a:pPr marL="0" indent="0" algn="l">
              <a:buFont typeface="Arial" panose="020B0604020202020204" pitchFamily="34" charset="0"/>
              <a:buNone/>
            </a:pPr>
            <a:r>
              <a:rPr lang="en-US" sz="1400" dirty="0">
                <a:solidFill>
                  <a:schemeClr val="bg1"/>
                </a:solidFill>
                <a:ea typeface="ＭＳ Ｐゴシック"/>
                <a:cs typeface="Times New Roman"/>
              </a:rPr>
              <a:t>Failure 1</a:t>
            </a:r>
          </a:p>
        </p:txBody>
      </p:sp>
      <p:sp>
        <p:nvSpPr>
          <p:cNvPr id="15" name="Flowchart: Decision 14">
            <a:extLst>
              <a:ext uri="{FF2B5EF4-FFF2-40B4-BE49-F238E27FC236}">
                <a16:creationId xmlns:a16="http://schemas.microsoft.com/office/drawing/2014/main" id="{E352BC1D-6D02-4658-B2CA-289E4A380AA5}"/>
              </a:ext>
            </a:extLst>
          </p:cNvPr>
          <p:cNvSpPr/>
          <p:nvPr/>
        </p:nvSpPr>
        <p:spPr>
          <a:xfrm>
            <a:off x="7297388" y="1670026"/>
            <a:ext cx="1733550" cy="611386"/>
          </a:xfrm>
          <a:prstGeom prst="flowChartDecision">
            <a:avLst/>
          </a:prstGeom>
          <a:solidFill>
            <a:schemeClr val="accent3"/>
          </a:solidFill>
          <a:ln>
            <a:solidFill>
              <a:schemeClr val="accent3">
                <a:lumMod val="50000"/>
              </a:schemeClr>
            </a:solidFill>
          </a:ln>
          <a:effectLst/>
        </p:spPr>
        <p:style>
          <a:lnRef idx="1">
            <a:schemeClr val="accent1"/>
          </a:lnRef>
          <a:fillRef idx="2">
            <a:schemeClr val="accent1"/>
          </a:fillRef>
          <a:effectRef idx="1">
            <a:schemeClr val="accent1"/>
          </a:effectRef>
          <a:fontRef idx="minor">
            <a:schemeClr val="dk1"/>
          </a:fontRef>
        </p:style>
        <p:txBody>
          <a:bodyPr wrap="square" rtlCol="0" anchor="ctr">
            <a:spAutoFit/>
          </a:bodyPr>
          <a:lstStyle/>
          <a:p>
            <a:pPr marL="0" indent="0" algn="l">
              <a:buFont typeface="Arial" panose="020B0604020202020204" pitchFamily="34" charset="0"/>
              <a:buNone/>
            </a:pPr>
            <a:r>
              <a:rPr lang="en-US" sz="1400" dirty="0">
                <a:solidFill>
                  <a:schemeClr val="bg1"/>
                </a:solidFill>
                <a:ea typeface="ＭＳ Ｐゴシック"/>
                <a:cs typeface="Times New Roman"/>
              </a:rPr>
              <a:t>Success</a:t>
            </a:r>
          </a:p>
        </p:txBody>
      </p:sp>
      <p:cxnSp>
        <p:nvCxnSpPr>
          <p:cNvPr id="11" name="Straight Arrow Connector 10">
            <a:extLst>
              <a:ext uri="{FF2B5EF4-FFF2-40B4-BE49-F238E27FC236}">
                <a16:creationId xmlns:a16="http://schemas.microsoft.com/office/drawing/2014/main" id="{E2483AC9-EFD3-49FC-A391-B7212315D16B}"/>
              </a:ext>
            </a:extLst>
          </p:cNvPr>
          <p:cNvCxnSpPr>
            <a:cxnSpLocks/>
            <a:stCxn id="4" idx="6"/>
            <a:endCxn id="8" idx="1"/>
          </p:cNvCxnSpPr>
          <p:nvPr/>
        </p:nvCxnSpPr>
        <p:spPr>
          <a:xfrm flipV="1">
            <a:off x="2861045" y="1975327"/>
            <a:ext cx="495114" cy="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8" name="Straight Arrow Connector 17">
            <a:extLst>
              <a:ext uri="{FF2B5EF4-FFF2-40B4-BE49-F238E27FC236}">
                <a16:creationId xmlns:a16="http://schemas.microsoft.com/office/drawing/2014/main" id="{D26D5F7D-8AA2-474C-A7B9-84E93037A4E7}"/>
              </a:ext>
            </a:extLst>
          </p:cNvPr>
          <p:cNvCxnSpPr>
            <a:cxnSpLocks/>
            <a:stCxn id="8" idx="3"/>
          </p:cNvCxnSpPr>
          <p:nvPr/>
        </p:nvCxnSpPr>
        <p:spPr>
          <a:xfrm flipV="1">
            <a:off x="5280209" y="1971335"/>
            <a:ext cx="504639" cy="399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9" name="Straight Arrow Connector 18">
            <a:extLst>
              <a:ext uri="{FF2B5EF4-FFF2-40B4-BE49-F238E27FC236}">
                <a16:creationId xmlns:a16="http://schemas.microsoft.com/office/drawing/2014/main" id="{8026588F-AA4C-4D11-A0CC-92CCC1F69430}"/>
              </a:ext>
            </a:extLst>
          </p:cNvPr>
          <p:cNvCxnSpPr>
            <a:cxnSpLocks/>
            <a:endCxn id="15" idx="1"/>
          </p:cNvCxnSpPr>
          <p:nvPr/>
        </p:nvCxnSpPr>
        <p:spPr>
          <a:xfrm flipV="1">
            <a:off x="6904128" y="1975719"/>
            <a:ext cx="393260" cy="3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5" name="Connector: Elbow 24">
            <a:extLst>
              <a:ext uri="{FF2B5EF4-FFF2-40B4-BE49-F238E27FC236}">
                <a16:creationId xmlns:a16="http://schemas.microsoft.com/office/drawing/2014/main" id="{4EFAC39F-BD54-4381-8A65-6D00B99263D7}"/>
              </a:ext>
            </a:extLst>
          </p:cNvPr>
          <p:cNvCxnSpPr>
            <a:cxnSpLocks/>
            <a:stCxn id="8" idx="2"/>
            <a:endCxn id="14" idx="1"/>
          </p:cNvCxnSpPr>
          <p:nvPr/>
        </p:nvCxnSpPr>
        <p:spPr>
          <a:xfrm rot="16200000" flipH="1">
            <a:off x="5139875" y="1307524"/>
            <a:ext cx="1335823" cy="2979204"/>
          </a:xfrm>
          <a:prstGeom prst="bentConnector2">
            <a:avLst/>
          </a:prstGeom>
          <a:ln w="127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27" name="Connector: Elbow 26">
            <a:extLst>
              <a:ext uri="{FF2B5EF4-FFF2-40B4-BE49-F238E27FC236}">
                <a16:creationId xmlns:a16="http://schemas.microsoft.com/office/drawing/2014/main" id="{CADA311A-B1E3-4E2B-B545-D691155392DE}"/>
              </a:ext>
            </a:extLst>
          </p:cNvPr>
          <p:cNvCxnSpPr>
            <a:stCxn id="12" idx="2"/>
            <a:endCxn id="9" idx="1"/>
          </p:cNvCxnSpPr>
          <p:nvPr/>
        </p:nvCxnSpPr>
        <p:spPr>
          <a:xfrm rot="16200000" flipH="1">
            <a:off x="6529495" y="1945348"/>
            <a:ext cx="583634" cy="952151"/>
          </a:xfrm>
          <a:prstGeom prst="bentConnector2">
            <a:avLst/>
          </a:prstGeom>
          <a:ln w="127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pic>
        <p:nvPicPr>
          <p:cNvPr id="33" name="Picture 32">
            <a:extLst>
              <a:ext uri="{FF2B5EF4-FFF2-40B4-BE49-F238E27FC236}">
                <a16:creationId xmlns:a16="http://schemas.microsoft.com/office/drawing/2014/main" id="{06A95170-541E-44D4-9B11-74180B02E9ED}"/>
              </a:ext>
            </a:extLst>
          </p:cNvPr>
          <p:cNvPicPr>
            <a:picLocks noChangeAspect="1"/>
          </p:cNvPicPr>
          <p:nvPr/>
        </p:nvPicPr>
        <p:blipFill rotWithShape="1">
          <a:blip r:embed="rId3"/>
          <a:srcRect l="26635" t="2328" r="51057" b="66830"/>
          <a:stretch/>
        </p:blipFill>
        <p:spPr>
          <a:xfrm rot="16200000">
            <a:off x="5567699" y="3656046"/>
            <a:ext cx="692298" cy="693910"/>
          </a:xfrm>
          <a:prstGeom prst="rect">
            <a:avLst/>
          </a:prstGeom>
        </p:spPr>
      </p:pic>
      <p:sp>
        <p:nvSpPr>
          <p:cNvPr id="34" name="Rectangle 33">
            <a:extLst>
              <a:ext uri="{FF2B5EF4-FFF2-40B4-BE49-F238E27FC236}">
                <a16:creationId xmlns:a16="http://schemas.microsoft.com/office/drawing/2014/main" id="{8751CA9F-980D-432E-B8C2-CFA42A431820}"/>
              </a:ext>
            </a:extLst>
          </p:cNvPr>
          <p:cNvSpPr/>
          <p:nvPr/>
        </p:nvSpPr>
        <p:spPr>
          <a:xfrm>
            <a:off x="1540455" y="4680310"/>
            <a:ext cx="1889184" cy="307777"/>
          </a:xfrm>
          <a:prstGeom prst="rect">
            <a:avLst/>
          </a:prstGeom>
          <a:solidFill>
            <a:srgbClr val="FF0000"/>
          </a:solidFill>
          <a:ln>
            <a:solidFill>
              <a:schemeClr val="accent5">
                <a:lumMod val="75000"/>
              </a:schemeClr>
            </a:solidFill>
          </a:ln>
          <a:effectLst/>
        </p:spPr>
        <p:style>
          <a:lnRef idx="1">
            <a:schemeClr val="accent1"/>
          </a:lnRef>
          <a:fillRef idx="2">
            <a:schemeClr val="accent1"/>
          </a:fillRef>
          <a:effectRef idx="1">
            <a:schemeClr val="accent1"/>
          </a:effectRef>
          <a:fontRef idx="minor">
            <a:schemeClr val="dk1"/>
          </a:fontRef>
        </p:style>
        <p:txBody>
          <a:bodyPr wrap="square" rtlCol="0" anchor="ctr">
            <a:spAutoFit/>
          </a:bodyPr>
          <a:lstStyle/>
          <a:p>
            <a:pPr marL="0" indent="0" algn="l">
              <a:buFont typeface="Arial" panose="020B0604020202020204" pitchFamily="34" charset="0"/>
              <a:buNone/>
            </a:pPr>
            <a:r>
              <a:rPr lang="en-US" sz="1400" dirty="0">
                <a:solidFill>
                  <a:schemeClr val="bg1"/>
                </a:solidFill>
                <a:ea typeface="ＭＳ Ｐゴシック"/>
                <a:cs typeface="Times New Roman"/>
              </a:rPr>
              <a:t>Human Failure Event 1</a:t>
            </a:r>
          </a:p>
        </p:txBody>
      </p:sp>
      <p:sp>
        <p:nvSpPr>
          <p:cNvPr id="38" name="Rectangle 37">
            <a:extLst>
              <a:ext uri="{FF2B5EF4-FFF2-40B4-BE49-F238E27FC236}">
                <a16:creationId xmlns:a16="http://schemas.microsoft.com/office/drawing/2014/main" id="{EB5CDC8C-1D59-49C8-95F9-0E1FC604F1EC}"/>
              </a:ext>
            </a:extLst>
          </p:cNvPr>
          <p:cNvSpPr/>
          <p:nvPr/>
        </p:nvSpPr>
        <p:spPr>
          <a:xfrm>
            <a:off x="3771411" y="4680309"/>
            <a:ext cx="879092" cy="307777"/>
          </a:xfrm>
          <a:prstGeom prst="rect">
            <a:avLst/>
          </a:prstGeom>
          <a:solidFill>
            <a:srgbClr val="FF0000"/>
          </a:solidFill>
          <a:ln>
            <a:solidFill>
              <a:schemeClr val="accent5">
                <a:lumMod val="75000"/>
              </a:schemeClr>
            </a:solidFill>
          </a:ln>
          <a:effectLst/>
        </p:spPr>
        <p:style>
          <a:lnRef idx="1">
            <a:schemeClr val="accent1"/>
          </a:lnRef>
          <a:fillRef idx="2">
            <a:schemeClr val="accent1"/>
          </a:fillRef>
          <a:effectRef idx="1">
            <a:schemeClr val="accent1"/>
          </a:effectRef>
          <a:fontRef idx="minor">
            <a:schemeClr val="dk1"/>
          </a:fontRef>
        </p:style>
        <p:txBody>
          <a:bodyPr wrap="square" rtlCol="0" anchor="ctr">
            <a:spAutoFit/>
          </a:bodyPr>
          <a:lstStyle/>
          <a:p>
            <a:pPr marL="0" indent="0" algn="ctr">
              <a:buFont typeface="Arial" panose="020B0604020202020204" pitchFamily="34" charset="0"/>
              <a:buNone/>
            </a:pPr>
            <a:r>
              <a:rPr lang="en-US" sz="1400" dirty="0">
                <a:solidFill>
                  <a:schemeClr val="bg1"/>
                </a:solidFill>
                <a:ea typeface="ＭＳ Ｐゴシック"/>
                <a:cs typeface="Times New Roman"/>
              </a:rPr>
              <a:t>HFE2</a:t>
            </a:r>
          </a:p>
        </p:txBody>
      </p:sp>
      <p:sp>
        <p:nvSpPr>
          <p:cNvPr id="41" name="Arc 40">
            <a:extLst>
              <a:ext uri="{FF2B5EF4-FFF2-40B4-BE49-F238E27FC236}">
                <a16:creationId xmlns:a16="http://schemas.microsoft.com/office/drawing/2014/main" id="{980FCE8E-9101-48B3-B68D-86EF5946D7EC}"/>
              </a:ext>
            </a:extLst>
          </p:cNvPr>
          <p:cNvSpPr/>
          <p:nvPr/>
        </p:nvSpPr>
        <p:spPr>
          <a:xfrm flipH="1">
            <a:off x="5876387" y="2129605"/>
            <a:ext cx="823611" cy="3337744"/>
          </a:xfrm>
          <a:prstGeom prst="arc">
            <a:avLst/>
          </a:prstGeom>
          <a:ln w="12700">
            <a:solidFill>
              <a:schemeClr val="tx1"/>
            </a:solidFill>
            <a:prstDash val="dash"/>
            <a:tailEnd type="triangle"/>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2" name="Arc 41">
            <a:extLst>
              <a:ext uri="{FF2B5EF4-FFF2-40B4-BE49-F238E27FC236}">
                <a16:creationId xmlns:a16="http://schemas.microsoft.com/office/drawing/2014/main" id="{F5E2F3BC-61A0-46AB-94D3-154EF06F912F}"/>
              </a:ext>
            </a:extLst>
          </p:cNvPr>
          <p:cNvSpPr/>
          <p:nvPr/>
        </p:nvSpPr>
        <p:spPr>
          <a:xfrm flipH="1">
            <a:off x="3429633" y="2144780"/>
            <a:ext cx="1266283" cy="3249436"/>
          </a:xfrm>
          <a:prstGeom prst="arc">
            <a:avLst>
              <a:gd name="adj1" fmla="val 16200000"/>
              <a:gd name="adj2" fmla="val 92868"/>
            </a:avLst>
          </a:prstGeom>
          <a:ln w="12700">
            <a:solidFill>
              <a:schemeClr val="tx1"/>
            </a:solidFill>
            <a:prstDash val="dash"/>
            <a:tailEnd type="triangle"/>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3" name="Rectangle 42">
            <a:extLst>
              <a:ext uri="{FF2B5EF4-FFF2-40B4-BE49-F238E27FC236}">
                <a16:creationId xmlns:a16="http://schemas.microsoft.com/office/drawing/2014/main" id="{8228BA21-B93B-4C9B-9949-6A638D479868}"/>
              </a:ext>
            </a:extLst>
          </p:cNvPr>
          <p:cNvSpPr/>
          <p:nvPr/>
        </p:nvSpPr>
        <p:spPr>
          <a:xfrm>
            <a:off x="1620736" y="5939177"/>
            <a:ext cx="1725905" cy="307777"/>
          </a:xfrm>
          <a:prstGeom prst="rect">
            <a:avLst/>
          </a:prstGeom>
          <a:solidFill>
            <a:schemeClr val="accent5">
              <a:lumMod val="20000"/>
              <a:lumOff val="80000"/>
            </a:schemeClr>
          </a:solidFill>
          <a:ln>
            <a:solidFill>
              <a:schemeClr val="accent5">
                <a:lumMod val="75000"/>
              </a:schemeClr>
            </a:solidFill>
          </a:ln>
          <a:effectLst/>
        </p:spPr>
        <p:style>
          <a:lnRef idx="1">
            <a:schemeClr val="accent1"/>
          </a:lnRef>
          <a:fillRef idx="2">
            <a:schemeClr val="accent1"/>
          </a:fillRef>
          <a:effectRef idx="1">
            <a:schemeClr val="accent1"/>
          </a:effectRef>
          <a:fontRef idx="minor">
            <a:schemeClr val="dk1"/>
          </a:fontRef>
        </p:style>
        <p:txBody>
          <a:bodyPr wrap="square" rtlCol="0" anchor="ctr">
            <a:spAutoFit/>
          </a:bodyPr>
          <a:lstStyle/>
          <a:p>
            <a:pPr marL="0" indent="0" algn="l">
              <a:buFont typeface="Arial" panose="020B0604020202020204" pitchFamily="34" charset="0"/>
              <a:buNone/>
            </a:pPr>
            <a:r>
              <a:rPr lang="en-US" sz="1400" dirty="0">
                <a:solidFill>
                  <a:schemeClr val="tx1"/>
                </a:solidFill>
                <a:ea typeface="ＭＳ Ｐゴシック"/>
                <a:cs typeface="Times New Roman"/>
              </a:rPr>
              <a:t>Crew Failure Mode 1</a:t>
            </a:r>
          </a:p>
        </p:txBody>
      </p:sp>
      <p:sp>
        <p:nvSpPr>
          <p:cNvPr id="44" name="Rectangle 43">
            <a:extLst>
              <a:ext uri="{FF2B5EF4-FFF2-40B4-BE49-F238E27FC236}">
                <a16:creationId xmlns:a16="http://schemas.microsoft.com/office/drawing/2014/main" id="{D4981E47-A8EE-4371-9424-7FD46AF4C513}"/>
              </a:ext>
            </a:extLst>
          </p:cNvPr>
          <p:cNvSpPr/>
          <p:nvPr/>
        </p:nvSpPr>
        <p:spPr>
          <a:xfrm>
            <a:off x="3841943" y="5939177"/>
            <a:ext cx="735305" cy="307777"/>
          </a:xfrm>
          <a:prstGeom prst="rect">
            <a:avLst/>
          </a:prstGeom>
          <a:solidFill>
            <a:schemeClr val="accent5">
              <a:lumMod val="20000"/>
              <a:lumOff val="80000"/>
            </a:schemeClr>
          </a:solidFill>
          <a:ln>
            <a:solidFill>
              <a:schemeClr val="accent5">
                <a:lumMod val="75000"/>
              </a:schemeClr>
            </a:solidFill>
          </a:ln>
          <a:effectLst/>
        </p:spPr>
        <p:style>
          <a:lnRef idx="1">
            <a:schemeClr val="accent1"/>
          </a:lnRef>
          <a:fillRef idx="2">
            <a:schemeClr val="accent1"/>
          </a:fillRef>
          <a:effectRef idx="1">
            <a:schemeClr val="accent1"/>
          </a:effectRef>
          <a:fontRef idx="minor">
            <a:schemeClr val="dk1"/>
          </a:fontRef>
        </p:style>
        <p:txBody>
          <a:bodyPr wrap="square" rtlCol="0" anchor="ctr">
            <a:spAutoFit/>
          </a:bodyPr>
          <a:lstStyle/>
          <a:p>
            <a:pPr marL="0" indent="0" algn="l">
              <a:buFont typeface="Arial" panose="020B0604020202020204" pitchFamily="34" charset="0"/>
              <a:buNone/>
            </a:pPr>
            <a:r>
              <a:rPr lang="en-US" sz="1400" dirty="0">
                <a:solidFill>
                  <a:schemeClr val="tx1"/>
                </a:solidFill>
                <a:ea typeface="ＭＳ Ｐゴシック"/>
                <a:cs typeface="Times New Roman"/>
              </a:rPr>
              <a:t>CFM2</a:t>
            </a:r>
          </a:p>
        </p:txBody>
      </p:sp>
      <p:sp>
        <p:nvSpPr>
          <p:cNvPr id="45" name="Rectangle 44">
            <a:extLst>
              <a:ext uri="{FF2B5EF4-FFF2-40B4-BE49-F238E27FC236}">
                <a16:creationId xmlns:a16="http://schemas.microsoft.com/office/drawing/2014/main" id="{BC1F981C-7B3E-4A91-9D93-84180A80CD92}"/>
              </a:ext>
            </a:extLst>
          </p:cNvPr>
          <p:cNvSpPr/>
          <p:nvPr/>
        </p:nvSpPr>
        <p:spPr>
          <a:xfrm>
            <a:off x="4890149" y="5939455"/>
            <a:ext cx="735305" cy="307777"/>
          </a:xfrm>
          <a:prstGeom prst="rect">
            <a:avLst/>
          </a:prstGeom>
          <a:solidFill>
            <a:schemeClr val="accent5">
              <a:lumMod val="20000"/>
              <a:lumOff val="80000"/>
            </a:schemeClr>
          </a:solidFill>
          <a:ln>
            <a:solidFill>
              <a:schemeClr val="accent5">
                <a:lumMod val="75000"/>
              </a:schemeClr>
            </a:solidFill>
          </a:ln>
          <a:effectLst/>
        </p:spPr>
        <p:style>
          <a:lnRef idx="1">
            <a:schemeClr val="accent1"/>
          </a:lnRef>
          <a:fillRef idx="2">
            <a:schemeClr val="accent1"/>
          </a:fillRef>
          <a:effectRef idx="1">
            <a:schemeClr val="accent1"/>
          </a:effectRef>
          <a:fontRef idx="minor">
            <a:schemeClr val="dk1"/>
          </a:fontRef>
        </p:style>
        <p:txBody>
          <a:bodyPr wrap="square" rtlCol="0" anchor="ctr">
            <a:spAutoFit/>
          </a:bodyPr>
          <a:lstStyle/>
          <a:p>
            <a:pPr marL="0" indent="0" algn="l">
              <a:buFont typeface="Arial" panose="020B0604020202020204" pitchFamily="34" charset="0"/>
              <a:buNone/>
            </a:pPr>
            <a:r>
              <a:rPr lang="en-US" sz="1400" dirty="0">
                <a:solidFill>
                  <a:schemeClr val="tx1"/>
                </a:solidFill>
                <a:ea typeface="ＭＳ Ｐゴシック"/>
                <a:cs typeface="Times New Roman"/>
              </a:rPr>
              <a:t>CFM3</a:t>
            </a:r>
          </a:p>
        </p:txBody>
      </p:sp>
      <p:sp>
        <p:nvSpPr>
          <p:cNvPr id="46" name="Rectangle 45">
            <a:extLst>
              <a:ext uri="{FF2B5EF4-FFF2-40B4-BE49-F238E27FC236}">
                <a16:creationId xmlns:a16="http://schemas.microsoft.com/office/drawing/2014/main" id="{9FBA7C00-9617-43CF-A557-A47078D737A9}"/>
              </a:ext>
            </a:extLst>
          </p:cNvPr>
          <p:cNvSpPr/>
          <p:nvPr/>
        </p:nvSpPr>
        <p:spPr>
          <a:xfrm>
            <a:off x="6260803" y="5939179"/>
            <a:ext cx="735305" cy="307777"/>
          </a:xfrm>
          <a:prstGeom prst="rect">
            <a:avLst/>
          </a:prstGeom>
          <a:solidFill>
            <a:schemeClr val="accent5">
              <a:lumMod val="20000"/>
              <a:lumOff val="80000"/>
            </a:schemeClr>
          </a:solidFill>
          <a:ln>
            <a:solidFill>
              <a:schemeClr val="accent5">
                <a:lumMod val="75000"/>
              </a:schemeClr>
            </a:solidFill>
          </a:ln>
          <a:effectLst/>
        </p:spPr>
        <p:style>
          <a:lnRef idx="1">
            <a:schemeClr val="accent1"/>
          </a:lnRef>
          <a:fillRef idx="2">
            <a:schemeClr val="accent1"/>
          </a:fillRef>
          <a:effectRef idx="1">
            <a:schemeClr val="accent1"/>
          </a:effectRef>
          <a:fontRef idx="minor">
            <a:schemeClr val="dk1"/>
          </a:fontRef>
        </p:style>
        <p:txBody>
          <a:bodyPr wrap="square" rtlCol="0" anchor="ctr">
            <a:spAutoFit/>
          </a:bodyPr>
          <a:lstStyle/>
          <a:p>
            <a:pPr marL="0" indent="0" algn="l">
              <a:buFont typeface="Arial" panose="020B0604020202020204" pitchFamily="34" charset="0"/>
              <a:buNone/>
            </a:pPr>
            <a:r>
              <a:rPr lang="en-US" sz="1400" dirty="0">
                <a:solidFill>
                  <a:schemeClr val="tx1"/>
                </a:solidFill>
                <a:ea typeface="ＭＳ Ｐゴシック"/>
                <a:cs typeface="Times New Roman"/>
              </a:rPr>
              <a:t>CFM4</a:t>
            </a:r>
          </a:p>
        </p:txBody>
      </p:sp>
      <p:pic>
        <p:nvPicPr>
          <p:cNvPr id="47" name="Picture 46">
            <a:extLst>
              <a:ext uri="{FF2B5EF4-FFF2-40B4-BE49-F238E27FC236}">
                <a16:creationId xmlns:a16="http://schemas.microsoft.com/office/drawing/2014/main" id="{A4C74044-DDB3-43D6-B9E7-81B57A373986}"/>
              </a:ext>
            </a:extLst>
          </p:cNvPr>
          <p:cNvPicPr>
            <a:picLocks noChangeAspect="1"/>
          </p:cNvPicPr>
          <p:nvPr/>
        </p:nvPicPr>
        <p:blipFill rotWithShape="1">
          <a:blip r:embed="rId3"/>
          <a:srcRect l="26635" t="2328" r="51057" b="70070"/>
          <a:stretch/>
        </p:blipFill>
        <p:spPr>
          <a:xfrm rot="16200000">
            <a:off x="3083488" y="3695419"/>
            <a:ext cx="692298" cy="621026"/>
          </a:xfrm>
          <a:prstGeom prst="rect">
            <a:avLst/>
          </a:prstGeom>
        </p:spPr>
      </p:pic>
      <p:cxnSp>
        <p:nvCxnSpPr>
          <p:cNvPr id="49" name="Connector: Elbow 48">
            <a:extLst>
              <a:ext uri="{FF2B5EF4-FFF2-40B4-BE49-F238E27FC236}">
                <a16:creationId xmlns:a16="http://schemas.microsoft.com/office/drawing/2014/main" id="{6C8C4EC4-B087-43DC-84B2-8E9A73AB77C1}"/>
              </a:ext>
            </a:extLst>
          </p:cNvPr>
          <p:cNvCxnSpPr>
            <a:cxnSpLocks/>
            <a:stCxn id="47" idx="1"/>
            <a:endCxn id="38" idx="0"/>
          </p:cNvCxnSpPr>
          <p:nvPr/>
        </p:nvCxnSpPr>
        <p:spPr>
          <a:xfrm rot="16200000" flipH="1">
            <a:off x="3656183" y="4125535"/>
            <a:ext cx="328228" cy="781320"/>
          </a:xfrm>
          <a:prstGeom prst="bentConnector3">
            <a:avLst>
              <a:gd name="adj1" fmla="val 50000"/>
            </a:avLst>
          </a:prstGeom>
          <a:ln w="127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55" name="Connector: Elbow 54">
            <a:extLst>
              <a:ext uri="{FF2B5EF4-FFF2-40B4-BE49-F238E27FC236}">
                <a16:creationId xmlns:a16="http://schemas.microsoft.com/office/drawing/2014/main" id="{680F85DA-71D8-4E6A-B8AD-C5240CF3816E}"/>
              </a:ext>
            </a:extLst>
          </p:cNvPr>
          <p:cNvCxnSpPr>
            <a:cxnSpLocks/>
            <a:stCxn id="47" idx="1"/>
            <a:endCxn id="34" idx="0"/>
          </p:cNvCxnSpPr>
          <p:nvPr/>
        </p:nvCxnSpPr>
        <p:spPr>
          <a:xfrm rot="5400000">
            <a:off x="2793228" y="4043900"/>
            <a:ext cx="328229" cy="944590"/>
          </a:xfrm>
          <a:prstGeom prst="bentConnector3">
            <a:avLst>
              <a:gd name="adj1" fmla="val 50000"/>
            </a:avLst>
          </a:prstGeom>
          <a:ln w="127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62" name="Straight Connector 61">
            <a:extLst>
              <a:ext uri="{FF2B5EF4-FFF2-40B4-BE49-F238E27FC236}">
                <a16:creationId xmlns:a16="http://schemas.microsoft.com/office/drawing/2014/main" id="{B3DE3E5E-EF33-42C7-A310-E3802A7AF245}"/>
              </a:ext>
            </a:extLst>
          </p:cNvPr>
          <p:cNvCxnSpPr>
            <a:cxnSpLocks/>
          </p:cNvCxnSpPr>
          <p:nvPr/>
        </p:nvCxnSpPr>
        <p:spPr>
          <a:xfrm flipV="1">
            <a:off x="3429637" y="4219575"/>
            <a:ext cx="0" cy="132506"/>
          </a:xfrm>
          <a:prstGeom prst="line">
            <a:avLst/>
          </a:prstGeom>
          <a:ln w="12700">
            <a:solidFill>
              <a:schemeClr val="tx1"/>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65" name="Straight Arrow Connector 64">
            <a:extLst>
              <a:ext uri="{FF2B5EF4-FFF2-40B4-BE49-F238E27FC236}">
                <a16:creationId xmlns:a16="http://schemas.microsoft.com/office/drawing/2014/main" id="{5496E59F-1908-4F5C-A16E-5C0948C48162}"/>
              </a:ext>
            </a:extLst>
          </p:cNvPr>
          <p:cNvCxnSpPr>
            <a:cxnSpLocks/>
            <a:endCxn id="39" idx="0"/>
          </p:cNvCxnSpPr>
          <p:nvPr/>
        </p:nvCxnSpPr>
        <p:spPr>
          <a:xfrm>
            <a:off x="5877406" y="4219575"/>
            <a:ext cx="0" cy="460734"/>
          </a:xfrm>
          <a:prstGeom prst="straightConnector1">
            <a:avLst/>
          </a:prstGeom>
          <a:ln w="127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pic>
        <p:nvPicPr>
          <p:cNvPr id="70" name="Picture 69">
            <a:extLst>
              <a:ext uri="{FF2B5EF4-FFF2-40B4-BE49-F238E27FC236}">
                <a16:creationId xmlns:a16="http://schemas.microsoft.com/office/drawing/2014/main" id="{34AEB228-F7E8-4F05-A3C4-4DC6ED092A4B}"/>
              </a:ext>
            </a:extLst>
          </p:cNvPr>
          <p:cNvPicPr>
            <a:picLocks noChangeAspect="1"/>
          </p:cNvPicPr>
          <p:nvPr/>
        </p:nvPicPr>
        <p:blipFill rotWithShape="1">
          <a:blip r:embed="rId3"/>
          <a:srcRect l="26635" t="2328" r="51057" b="70070"/>
          <a:stretch/>
        </p:blipFill>
        <p:spPr>
          <a:xfrm rot="16200000">
            <a:off x="5531257" y="5002500"/>
            <a:ext cx="692298" cy="621026"/>
          </a:xfrm>
          <a:prstGeom prst="rect">
            <a:avLst/>
          </a:prstGeom>
        </p:spPr>
      </p:pic>
      <p:cxnSp>
        <p:nvCxnSpPr>
          <p:cNvPr id="72" name="Connector: Elbow 71">
            <a:extLst>
              <a:ext uri="{FF2B5EF4-FFF2-40B4-BE49-F238E27FC236}">
                <a16:creationId xmlns:a16="http://schemas.microsoft.com/office/drawing/2014/main" id="{F326F54A-C9C3-4436-AEE0-9C9AC0CE07B3}"/>
              </a:ext>
            </a:extLst>
          </p:cNvPr>
          <p:cNvCxnSpPr>
            <a:stCxn id="70" idx="1"/>
            <a:endCxn id="45" idx="0"/>
          </p:cNvCxnSpPr>
          <p:nvPr/>
        </p:nvCxnSpPr>
        <p:spPr>
          <a:xfrm rot="5400000">
            <a:off x="5427458" y="5489506"/>
            <a:ext cx="280293" cy="619604"/>
          </a:xfrm>
          <a:prstGeom prst="bentConnector3">
            <a:avLst/>
          </a:prstGeom>
          <a:ln w="127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74" name="Connector: Elbow 73">
            <a:extLst>
              <a:ext uri="{FF2B5EF4-FFF2-40B4-BE49-F238E27FC236}">
                <a16:creationId xmlns:a16="http://schemas.microsoft.com/office/drawing/2014/main" id="{4A685676-F48C-4837-A4B6-5AFDF444701C}"/>
              </a:ext>
            </a:extLst>
          </p:cNvPr>
          <p:cNvCxnSpPr>
            <a:stCxn id="70" idx="1"/>
            <a:endCxn id="46" idx="0"/>
          </p:cNvCxnSpPr>
          <p:nvPr/>
        </p:nvCxnSpPr>
        <p:spPr>
          <a:xfrm rot="16200000" flipH="1">
            <a:off x="6112923" y="5423645"/>
            <a:ext cx="280017" cy="751050"/>
          </a:xfrm>
          <a:prstGeom prst="bentConnector3">
            <a:avLst/>
          </a:prstGeom>
          <a:ln w="127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37" name="Straight Connector 36">
            <a:extLst>
              <a:ext uri="{FF2B5EF4-FFF2-40B4-BE49-F238E27FC236}">
                <a16:creationId xmlns:a16="http://schemas.microsoft.com/office/drawing/2014/main" id="{C8D64DA9-34DA-4F5D-99AB-8E809A166D91}"/>
              </a:ext>
            </a:extLst>
          </p:cNvPr>
          <p:cNvCxnSpPr>
            <a:stCxn id="34" idx="2"/>
          </p:cNvCxnSpPr>
          <p:nvPr/>
        </p:nvCxnSpPr>
        <p:spPr>
          <a:xfrm>
            <a:off x="2485047" y="4988087"/>
            <a:ext cx="0" cy="951090"/>
          </a:xfrm>
          <a:prstGeom prst="line">
            <a:avLst/>
          </a:prstGeom>
          <a:ln w="127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60" name="Straight Connector 59">
            <a:extLst>
              <a:ext uri="{FF2B5EF4-FFF2-40B4-BE49-F238E27FC236}">
                <a16:creationId xmlns:a16="http://schemas.microsoft.com/office/drawing/2014/main" id="{08700AB2-8C8B-45CE-B536-C3C9BB92CDAC}"/>
              </a:ext>
            </a:extLst>
          </p:cNvPr>
          <p:cNvCxnSpPr/>
          <p:nvPr/>
        </p:nvCxnSpPr>
        <p:spPr>
          <a:xfrm>
            <a:off x="4227667" y="4988086"/>
            <a:ext cx="0" cy="951090"/>
          </a:xfrm>
          <a:prstGeom prst="line">
            <a:avLst/>
          </a:prstGeom>
          <a:ln w="127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61" name="Straight Connector 60">
            <a:extLst>
              <a:ext uri="{FF2B5EF4-FFF2-40B4-BE49-F238E27FC236}">
                <a16:creationId xmlns:a16="http://schemas.microsoft.com/office/drawing/2014/main" id="{88DC07E1-F4E8-4F3F-A9CE-F1E7A4B6E083}"/>
              </a:ext>
            </a:extLst>
          </p:cNvPr>
          <p:cNvCxnSpPr>
            <a:cxnSpLocks/>
          </p:cNvCxnSpPr>
          <p:nvPr/>
        </p:nvCxnSpPr>
        <p:spPr>
          <a:xfrm flipV="1">
            <a:off x="5877562" y="4962525"/>
            <a:ext cx="0" cy="132506"/>
          </a:xfrm>
          <a:prstGeom prst="line">
            <a:avLst/>
          </a:prstGeom>
          <a:ln w="12700">
            <a:solidFill>
              <a:schemeClr val="tx1"/>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39" name="Rectangle 38">
            <a:extLst>
              <a:ext uri="{FF2B5EF4-FFF2-40B4-BE49-F238E27FC236}">
                <a16:creationId xmlns:a16="http://schemas.microsoft.com/office/drawing/2014/main" id="{32F3C6A1-3C6A-4181-9094-394E4C840301}"/>
              </a:ext>
            </a:extLst>
          </p:cNvPr>
          <p:cNvSpPr/>
          <p:nvPr/>
        </p:nvSpPr>
        <p:spPr>
          <a:xfrm>
            <a:off x="5566892" y="4680309"/>
            <a:ext cx="621028" cy="307777"/>
          </a:xfrm>
          <a:prstGeom prst="rect">
            <a:avLst/>
          </a:prstGeom>
          <a:solidFill>
            <a:srgbClr val="FF0000"/>
          </a:solidFill>
          <a:ln>
            <a:solidFill>
              <a:schemeClr val="accent5">
                <a:lumMod val="75000"/>
              </a:schemeClr>
            </a:solidFill>
          </a:ln>
          <a:effectLst/>
        </p:spPr>
        <p:style>
          <a:lnRef idx="1">
            <a:schemeClr val="accent1"/>
          </a:lnRef>
          <a:fillRef idx="2">
            <a:schemeClr val="accent1"/>
          </a:fillRef>
          <a:effectRef idx="1">
            <a:schemeClr val="accent1"/>
          </a:effectRef>
          <a:fontRef idx="minor">
            <a:schemeClr val="dk1"/>
          </a:fontRef>
        </p:style>
        <p:txBody>
          <a:bodyPr wrap="square" rtlCol="0" anchor="ctr">
            <a:spAutoFit/>
          </a:bodyPr>
          <a:lstStyle/>
          <a:p>
            <a:pPr marL="0" indent="0" algn="ctr">
              <a:buFont typeface="Arial" panose="020B0604020202020204" pitchFamily="34" charset="0"/>
              <a:buNone/>
            </a:pPr>
            <a:r>
              <a:rPr lang="en-US" sz="1400" dirty="0">
                <a:solidFill>
                  <a:schemeClr val="bg1"/>
                </a:solidFill>
                <a:ea typeface="ＭＳ Ｐゴシック"/>
                <a:cs typeface="Times New Roman"/>
              </a:rPr>
              <a:t>HFE3</a:t>
            </a:r>
          </a:p>
        </p:txBody>
      </p:sp>
      <p:cxnSp>
        <p:nvCxnSpPr>
          <p:cNvPr id="63" name="Straight Connector 62">
            <a:extLst>
              <a:ext uri="{FF2B5EF4-FFF2-40B4-BE49-F238E27FC236}">
                <a16:creationId xmlns:a16="http://schemas.microsoft.com/office/drawing/2014/main" id="{58CC8E0E-9F7D-453B-B6A0-FF59DF1D8FB0}"/>
              </a:ext>
            </a:extLst>
          </p:cNvPr>
          <p:cNvCxnSpPr>
            <a:cxnSpLocks/>
          </p:cNvCxnSpPr>
          <p:nvPr/>
        </p:nvCxnSpPr>
        <p:spPr>
          <a:xfrm flipV="1">
            <a:off x="5877562" y="5534025"/>
            <a:ext cx="0" cy="132506"/>
          </a:xfrm>
          <a:prstGeom prst="line">
            <a:avLst/>
          </a:prstGeom>
          <a:ln w="12700">
            <a:solidFill>
              <a:schemeClr val="tx1"/>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64" name="Rectangle 63">
            <a:extLst>
              <a:ext uri="{FF2B5EF4-FFF2-40B4-BE49-F238E27FC236}">
                <a16:creationId xmlns:a16="http://schemas.microsoft.com/office/drawing/2014/main" id="{906B8A4F-2DF6-4E24-BF68-C108521DA00C}"/>
              </a:ext>
            </a:extLst>
          </p:cNvPr>
          <p:cNvSpPr/>
          <p:nvPr/>
        </p:nvSpPr>
        <p:spPr>
          <a:xfrm>
            <a:off x="143086" y="2321070"/>
            <a:ext cx="989151" cy="738664"/>
          </a:xfrm>
          <a:prstGeom prst="rect">
            <a:avLst/>
          </a:prstGeom>
          <a:solidFill>
            <a:schemeClr val="tx2">
              <a:lumMod val="20000"/>
              <a:lumOff val="80000"/>
            </a:schemeClr>
          </a:solidFill>
          <a:ln>
            <a:solidFill>
              <a:schemeClr val="tx2"/>
            </a:solidFill>
          </a:ln>
          <a:effectLst/>
        </p:spPr>
        <p:style>
          <a:lnRef idx="1">
            <a:schemeClr val="accent1"/>
          </a:lnRef>
          <a:fillRef idx="2">
            <a:schemeClr val="accent1"/>
          </a:fillRef>
          <a:effectRef idx="1">
            <a:schemeClr val="accent1"/>
          </a:effectRef>
          <a:fontRef idx="minor">
            <a:schemeClr val="dk1"/>
          </a:fontRef>
        </p:style>
        <p:txBody>
          <a:bodyPr wrap="square" rtlCol="0" anchor="ctr">
            <a:spAutoFit/>
          </a:bodyPr>
          <a:lstStyle/>
          <a:p>
            <a:pPr marL="0" indent="0" algn="ctr">
              <a:buFont typeface="Arial" panose="020B0604020202020204" pitchFamily="34" charset="0"/>
              <a:buNone/>
            </a:pPr>
            <a:r>
              <a:rPr lang="en-US" sz="1400" dirty="0">
                <a:solidFill>
                  <a:schemeClr val="tx1"/>
                </a:solidFill>
                <a:ea typeface="ＭＳ Ｐゴシック"/>
                <a:cs typeface="Times New Roman"/>
              </a:rPr>
              <a:t>Crew </a:t>
            </a:r>
          </a:p>
          <a:p>
            <a:pPr marL="0" indent="0" algn="ctr">
              <a:buFont typeface="Arial" panose="020B0604020202020204" pitchFamily="34" charset="0"/>
              <a:buNone/>
            </a:pPr>
            <a:r>
              <a:rPr lang="en-US" sz="1400" dirty="0">
                <a:solidFill>
                  <a:schemeClr val="tx1"/>
                </a:solidFill>
                <a:ea typeface="ＭＳ Ｐゴシック"/>
                <a:cs typeface="Times New Roman"/>
              </a:rPr>
              <a:t>Response </a:t>
            </a:r>
          </a:p>
          <a:p>
            <a:pPr marL="0" indent="0" algn="ctr">
              <a:buFont typeface="Arial" panose="020B0604020202020204" pitchFamily="34" charset="0"/>
              <a:buNone/>
            </a:pPr>
            <a:r>
              <a:rPr lang="en-US" sz="1400" dirty="0">
                <a:solidFill>
                  <a:schemeClr val="tx1"/>
                </a:solidFill>
                <a:ea typeface="ＭＳ Ｐゴシック"/>
                <a:cs typeface="Times New Roman"/>
              </a:rPr>
              <a:t>Tree</a:t>
            </a:r>
          </a:p>
        </p:txBody>
      </p:sp>
      <p:sp>
        <p:nvSpPr>
          <p:cNvPr id="66" name="Rectangle 65">
            <a:extLst>
              <a:ext uri="{FF2B5EF4-FFF2-40B4-BE49-F238E27FC236}">
                <a16:creationId xmlns:a16="http://schemas.microsoft.com/office/drawing/2014/main" id="{883AF81F-51FB-456F-9D35-F0B5CCA49DC2}"/>
              </a:ext>
            </a:extLst>
          </p:cNvPr>
          <p:cNvSpPr/>
          <p:nvPr/>
        </p:nvSpPr>
        <p:spPr>
          <a:xfrm>
            <a:off x="143086" y="4680309"/>
            <a:ext cx="991363" cy="523220"/>
          </a:xfrm>
          <a:prstGeom prst="rect">
            <a:avLst/>
          </a:prstGeom>
          <a:solidFill>
            <a:srgbClr val="FF0000"/>
          </a:solidFill>
          <a:ln>
            <a:solidFill>
              <a:schemeClr val="tx2"/>
            </a:solidFill>
          </a:ln>
          <a:effectLst/>
        </p:spPr>
        <p:style>
          <a:lnRef idx="1">
            <a:schemeClr val="accent1"/>
          </a:lnRef>
          <a:fillRef idx="2">
            <a:schemeClr val="accent1"/>
          </a:fillRef>
          <a:effectRef idx="1">
            <a:schemeClr val="accent1"/>
          </a:effectRef>
          <a:fontRef idx="minor">
            <a:schemeClr val="dk1"/>
          </a:fontRef>
        </p:style>
        <p:txBody>
          <a:bodyPr wrap="square" rtlCol="0" anchor="ctr">
            <a:spAutoFit/>
          </a:bodyPr>
          <a:lstStyle/>
          <a:p>
            <a:pPr marL="0" indent="0" algn="ctr">
              <a:buFont typeface="Arial" panose="020B0604020202020204" pitchFamily="34" charset="0"/>
              <a:buNone/>
            </a:pPr>
            <a:r>
              <a:rPr lang="en-US" sz="1400" dirty="0">
                <a:solidFill>
                  <a:schemeClr val="bg1"/>
                </a:solidFill>
                <a:ea typeface="ＭＳ Ｐゴシック"/>
                <a:cs typeface="Times New Roman"/>
              </a:rPr>
              <a:t>Fault</a:t>
            </a:r>
          </a:p>
          <a:p>
            <a:pPr marL="0" indent="0" algn="ctr">
              <a:buFont typeface="Arial" panose="020B0604020202020204" pitchFamily="34" charset="0"/>
              <a:buNone/>
            </a:pPr>
            <a:r>
              <a:rPr lang="en-US" sz="1400" dirty="0">
                <a:solidFill>
                  <a:schemeClr val="bg1"/>
                </a:solidFill>
                <a:ea typeface="ＭＳ Ｐゴシック"/>
                <a:cs typeface="Times New Roman"/>
              </a:rPr>
              <a:t>Tree</a:t>
            </a:r>
          </a:p>
        </p:txBody>
      </p:sp>
      <p:sp>
        <p:nvSpPr>
          <p:cNvPr id="58" name="Left Brace 57">
            <a:extLst>
              <a:ext uri="{FF2B5EF4-FFF2-40B4-BE49-F238E27FC236}">
                <a16:creationId xmlns:a16="http://schemas.microsoft.com/office/drawing/2014/main" id="{A1480BF2-870F-439C-B2EA-B6CFAB42B94D}"/>
              </a:ext>
            </a:extLst>
          </p:cNvPr>
          <p:cNvSpPr/>
          <p:nvPr/>
        </p:nvSpPr>
        <p:spPr>
          <a:xfrm>
            <a:off x="1178505" y="1607454"/>
            <a:ext cx="326445" cy="2160365"/>
          </a:xfrm>
          <a:prstGeom prst="leftBrace">
            <a:avLst/>
          </a:prstGeom>
          <a:ln w="12700">
            <a:solidFill>
              <a:schemeClr val="tx1"/>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9" name="Left Brace 68">
            <a:extLst>
              <a:ext uri="{FF2B5EF4-FFF2-40B4-BE49-F238E27FC236}">
                <a16:creationId xmlns:a16="http://schemas.microsoft.com/office/drawing/2014/main" id="{04DD8F95-1197-4AE9-A5AB-FEC70DE54C14}"/>
              </a:ext>
            </a:extLst>
          </p:cNvPr>
          <p:cNvSpPr/>
          <p:nvPr/>
        </p:nvSpPr>
        <p:spPr>
          <a:xfrm>
            <a:off x="1170540" y="3778811"/>
            <a:ext cx="326445" cy="2468143"/>
          </a:xfrm>
          <a:prstGeom prst="leftBrace">
            <a:avLst/>
          </a:prstGeom>
          <a:ln w="12700">
            <a:solidFill>
              <a:schemeClr val="tx1"/>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4504603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B42499-DBC7-452B-A4B5-BA534BB19F77}"/>
              </a:ext>
            </a:extLst>
          </p:cNvPr>
          <p:cNvSpPr>
            <a:spLocks noGrp="1"/>
          </p:cNvSpPr>
          <p:nvPr>
            <p:ph type="title"/>
          </p:nvPr>
        </p:nvSpPr>
        <p:spPr/>
        <p:txBody>
          <a:bodyPr>
            <a:normAutofit/>
          </a:bodyPr>
          <a:lstStyle/>
          <a:p>
            <a:r>
              <a:rPr lang="en-US" sz="2800" dirty="0"/>
              <a:t>Task Data</a:t>
            </a:r>
            <a:endParaRPr lang="en-US" sz="3200" dirty="0"/>
          </a:p>
        </p:txBody>
      </p:sp>
      <p:sp>
        <p:nvSpPr>
          <p:cNvPr id="7" name="Content Placeholder 6">
            <a:extLst>
              <a:ext uri="{FF2B5EF4-FFF2-40B4-BE49-F238E27FC236}">
                <a16:creationId xmlns:a16="http://schemas.microsoft.com/office/drawing/2014/main" id="{9A2439F2-031F-4B6A-B319-5F94BF7C8AF5}"/>
              </a:ext>
            </a:extLst>
          </p:cNvPr>
          <p:cNvSpPr>
            <a:spLocks noGrp="1"/>
          </p:cNvSpPr>
          <p:nvPr>
            <p:ph idx="1"/>
          </p:nvPr>
        </p:nvSpPr>
        <p:spPr>
          <a:xfrm>
            <a:off x="457200" y="1088307"/>
            <a:ext cx="8229600" cy="4970482"/>
          </a:xfrm>
        </p:spPr>
        <p:txBody>
          <a:bodyPr/>
          <a:lstStyle/>
          <a:p>
            <a:r>
              <a:rPr lang="en-US" dirty="0"/>
              <a:t>Few task analyses available for NPP ex-control room actions</a:t>
            </a:r>
          </a:p>
          <a:p>
            <a:r>
              <a:rPr lang="en-US" dirty="0"/>
              <a:t>NUREG-7256, “Effects of Environmental Conditions on Manual Actions for Flood Protection and Mitigation”, contains hierarchical task analyses of three representative flooding mitigation actions:</a:t>
            </a:r>
          </a:p>
          <a:p>
            <a:pPr lvl="1"/>
            <a:r>
              <a:rPr lang="en-US" b="1" dirty="0"/>
              <a:t>Install a portable pump</a:t>
            </a:r>
          </a:p>
          <a:p>
            <a:pPr lvl="1"/>
            <a:r>
              <a:rPr lang="en-US" dirty="0"/>
              <a:t>Install flood barriers on structure exterior walls</a:t>
            </a:r>
          </a:p>
          <a:p>
            <a:pPr lvl="1"/>
            <a:r>
              <a:rPr lang="en-US" dirty="0"/>
              <a:t>Build a sandbag berm around service water strainer pit</a:t>
            </a:r>
          </a:p>
          <a:p>
            <a:r>
              <a:rPr lang="en-US" dirty="0"/>
              <a:t>Identifies manual actions via NRC staff assessments and plant-specific procedures</a:t>
            </a:r>
          </a:p>
        </p:txBody>
      </p:sp>
      <p:sp>
        <p:nvSpPr>
          <p:cNvPr id="5" name="Slide Number Placeholder 4">
            <a:extLst>
              <a:ext uri="{FF2B5EF4-FFF2-40B4-BE49-F238E27FC236}">
                <a16:creationId xmlns:a16="http://schemas.microsoft.com/office/drawing/2014/main" id="{8C4CB20D-C3DD-4117-8551-0037B8EDFBCE}"/>
              </a:ext>
            </a:extLst>
          </p:cNvPr>
          <p:cNvSpPr>
            <a:spLocks noGrp="1"/>
          </p:cNvSpPr>
          <p:nvPr>
            <p:ph type="sldNum" sz="quarter" idx="11"/>
          </p:nvPr>
        </p:nvSpPr>
        <p:spPr/>
        <p:txBody>
          <a:bodyPr/>
          <a:lstStyle/>
          <a:p>
            <a:fld id="{33C798C4-8475-4D05-91D1-52372FE3C410}" type="slidenum">
              <a:rPr lang="en-US" smtClean="0"/>
              <a:t>8</a:t>
            </a:fld>
            <a:endParaRPr lang="en-US"/>
          </a:p>
        </p:txBody>
      </p:sp>
      <p:pic>
        <p:nvPicPr>
          <p:cNvPr id="10" name="Picture 9">
            <a:extLst>
              <a:ext uri="{FF2B5EF4-FFF2-40B4-BE49-F238E27FC236}">
                <a16:creationId xmlns:a16="http://schemas.microsoft.com/office/drawing/2014/main" id="{CB587145-E9C9-4E5A-B8F7-1E40ADC65A7C}"/>
              </a:ext>
            </a:extLst>
          </p:cNvPr>
          <p:cNvPicPr>
            <a:picLocks noChangeAspect="1"/>
          </p:cNvPicPr>
          <p:nvPr/>
        </p:nvPicPr>
        <p:blipFill>
          <a:blip r:embed="rId3"/>
          <a:stretch>
            <a:fillRect/>
          </a:stretch>
        </p:blipFill>
        <p:spPr>
          <a:xfrm>
            <a:off x="1362889" y="3640923"/>
            <a:ext cx="6522997" cy="2504771"/>
          </a:xfrm>
          <a:prstGeom prst="rect">
            <a:avLst/>
          </a:prstGeom>
        </p:spPr>
      </p:pic>
      <p:sp>
        <p:nvSpPr>
          <p:cNvPr id="8" name="Rectangle 7">
            <a:extLst>
              <a:ext uri="{FF2B5EF4-FFF2-40B4-BE49-F238E27FC236}">
                <a16:creationId xmlns:a16="http://schemas.microsoft.com/office/drawing/2014/main" id="{40036D5A-B795-FC23-FA54-5D9A9A628BBF}"/>
              </a:ext>
            </a:extLst>
          </p:cNvPr>
          <p:cNvSpPr/>
          <p:nvPr/>
        </p:nvSpPr>
        <p:spPr>
          <a:xfrm>
            <a:off x="3357460" y="6477493"/>
            <a:ext cx="2429080" cy="246221"/>
          </a:xfrm>
          <a:prstGeom prst="rect">
            <a:avLst/>
          </a:prstGeom>
        </p:spPr>
        <p:txBody>
          <a:bodyPr wrap="square" lIns="91440" tIns="45720" rIns="91440" bIns="45720" anchor="t">
            <a:spAutoFit/>
          </a:bodyPr>
          <a:lstStyle/>
          <a:p>
            <a:pPr algn="ctr"/>
            <a:r>
              <a:rPr lang="en-US" sz="1000" dirty="0">
                <a:solidFill>
                  <a:srgbClr val="222222"/>
                </a:solidFill>
                <a:latin typeface="Times New Roman"/>
                <a:cs typeface="Times"/>
              </a:rPr>
              <a:t>Al-</a:t>
            </a:r>
            <a:r>
              <a:rPr lang="en-US" sz="1000" dirty="0" err="1">
                <a:solidFill>
                  <a:srgbClr val="222222"/>
                </a:solidFill>
                <a:latin typeface="Times New Roman"/>
                <a:cs typeface="Times"/>
              </a:rPr>
              <a:t>Douri</a:t>
            </a:r>
            <a:r>
              <a:rPr lang="en-US" sz="1000" dirty="0">
                <a:solidFill>
                  <a:srgbClr val="222222"/>
                </a:solidFill>
                <a:latin typeface="Times New Roman"/>
                <a:cs typeface="Times"/>
              </a:rPr>
              <a:t>, Levine &amp; Groth 2022</a:t>
            </a:r>
            <a:endParaRPr lang="en-US" sz="1000" dirty="0">
              <a:latin typeface="Times New Roman"/>
              <a:cs typeface="Times"/>
            </a:endParaRPr>
          </a:p>
        </p:txBody>
      </p:sp>
    </p:spTree>
    <p:extLst>
      <p:ext uri="{BB962C8B-B14F-4D97-AF65-F5344CB8AC3E}">
        <p14:creationId xmlns:p14="http://schemas.microsoft.com/office/powerpoint/2010/main" val="40550894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2501E1-CD36-4A12-9033-E0490A30ED84}"/>
              </a:ext>
            </a:extLst>
          </p:cNvPr>
          <p:cNvSpPr>
            <a:spLocks noGrp="1"/>
          </p:cNvSpPr>
          <p:nvPr>
            <p:ph type="title"/>
          </p:nvPr>
        </p:nvSpPr>
        <p:spPr/>
        <p:txBody>
          <a:bodyPr/>
          <a:lstStyle/>
          <a:p>
            <a:r>
              <a:rPr lang="en-US" sz="2800" dirty="0"/>
              <a:t>Crew Failure Mode Identification</a:t>
            </a:r>
            <a:endParaRPr lang="en-US" dirty="0"/>
          </a:p>
        </p:txBody>
      </p:sp>
      <p:graphicFrame>
        <p:nvGraphicFramePr>
          <p:cNvPr id="4" name="Content Placeholder 3">
            <a:extLst>
              <a:ext uri="{FF2B5EF4-FFF2-40B4-BE49-F238E27FC236}">
                <a16:creationId xmlns:a16="http://schemas.microsoft.com/office/drawing/2014/main" id="{981FA5BA-F51D-40FD-AD8E-1EA016605245}"/>
              </a:ext>
            </a:extLst>
          </p:cNvPr>
          <p:cNvGraphicFramePr>
            <a:graphicFrameLocks noGrp="1"/>
          </p:cNvGraphicFramePr>
          <p:nvPr>
            <p:ph idx="1"/>
            <p:extLst>
              <p:ext uri="{D42A27DB-BD31-4B8C-83A1-F6EECF244321}">
                <p14:modId xmlns:p14="http://schemas.microsoft.com/office/powerpoint/2010/main" val="3328385219"/>
              </p:ext>
            </p:extLst>
          </p:nvPr>
        </p:nvGraphicFramePr>
        <p:xfrm>
          <a:off x="507563" y="3119128"/>
          <a:ext cx="8128874" cy="3108960"/>
        </p:xfrm>
        <a:graphic>
          <a:graphicData uri="http://schemas.openxmlformats.org/drawingml/2006/table">
            <a:tbl>
              <a:tblPr firstRow="1" firstCol="1" bandRow="1">
                <a:tableStyleId>{1FECB4D8-DB02-4DC6-A0A2-4F2EBAE1DC90}</a:tableStyleId>
              </a:tblPr>
              <a:tblGrid>
                <a:gridCol w="416564">
                  <a:extLst>
                    <a:ext uri="{9D8B030D-6E8A-4147-A177-3AD203B41FA5}">
                      <a16:colId xmlns:a16="http://schemas.microsoft.com/office/drawing/2014/main" val="2670031426"/>
                    </a:ext>
                  </a:extLst>
                </a:gridCol>
                <a:gridCol w="2403602">
                  <a:extLst>
                    <a:ext uri="{9D8B030D-6E8A-4147-A177-3AD203B41FA5}">
                      <a16:colId xmlns:a16="http://schemas.microsoft.com/office/drawing/2014/main" val="3427573223"/>
                    </a:ext>
                  </a:extLst>
                </a:gridCol>
                <a:gridCol w="438251">
                  <a:extLst>
                    <a:ext uri="{9D8B030D-6E8A-4147-A177-3AD203B41FA5}">
                      <a16:colId xmlns:a16="http://schemas.microsoft.com/office/drawing/2014/main" val="545351980"/>
                    </a:ext>
                  </a:extLst>
                </a:gridCol>
                <a:gridCol w="2079206">
                  <a:extLst>
                    <a:ext uri="{9D8B030D-6E8A-4147-A177-3AD203B41FA5}">
                      <a16:colId xmlns:a16="http://schemas.microsoft.com/office/drawing/2014/main" val="1248176839"/>
                    </a:ext>
                  </a:extLst>
                </a:gridCol>
                <a:gridCol w="420179">
                  <a:extLst>
                    <a:ext uri="{9D8B030D-6E8A-4147-A177-3AD203B41FA5}">
                      <a16:colId xmlns:a16="http://schemas.microsoft.com/office/drawing/2014/main" val="4219362586"/>
                    </a:ext>
                  </a:extLst>
                </a:gridCol>
                <a:gridCol w="2371072">
                  <a:extLst>
                    <a:ext uri="{9D8B030D-6E8A-4147-A177-3AD203B41FA5}">
                      <a16:colId xmlns:a16="http://schemas.microsoft.com/office/drawing/2014/main" val="1642978967"/>
                    </a:ext>
                  </a:extLst>
                </a:gridCol>
              </a:tblGrid>
              <a:tr h="349394">
                <a:tc>
                  <a:txBody>
                    <a:bodyPr/>
                    <a:lstStyle/>
                    <a:p>
                      <a:pPr marL="0" marR="0">
                        <a:spcBef>
                          <a:spcPts val="0"/>
                        </a:spcBef>
                        <a:spcAft>
                          <a:spcPts val="0"/>
                        </a:spcAft>
                      </a:pPr>
                      <a:r>
                        <a:rPr lang="en-US" sz="1200">
                          <a:effectLst/>
                        </a:rPr>
                        <a:t>ID</a:t>
                      </a:r>
                      <a:endParaRPr lang="en-US" sz="1800" b="1">
                        <a:solidFill>
                          <a:schemeClr val="tx1"/>
                        </a:solidFill>
                        <a:effectLst/>
                        <a:latin typeface="Times New Roman" panose="02020603050405020304" pitchFamily="18" charset="0"/>
                        <a:ea typeface="PMingLiU" panose="02020500000000000000" pitchFamily="18" charset="-120"/>
                      </a:endParaRPr>
                    </a:p>
                  </a:txBody>
                  <a:tcPr marL="68580" marR="68580" marT="0" marB="0"/>
                </a:tc>
                <a:tc>
                  <a:txBody>
                    <a:bodyPr/>
                    <a:lstStyle/>
                    <a:p>
                      <a:pPr marL="0" marR="0">
                        <a:spcBef>
                          <a:spcPts val="0"/>
                        </a:spcBef>
                        <a:spcAft>
                          <a:spcPts val="0"/>
                        </a:spcAft>
                      </a:pPr>
                      <a:r>
                        <a:rPr lang="en-US" sz="1200" dirty="0">
                          <a:effectLst/>
                        </a:rPr>
                        <a:t>Crew Failure Modes in “I” phase</a:t>
                      </a:r>
                      <a:endParaRPr lang="en-US" sz="1800" b="1" dirty="0">
                        <a:solidFill>
                          <a:schemeClr val="tx1"/>
                        </a:solidFill>
                        <a:effectLst/>
                        <a:latin typeface="Times New Roman" panose="02020603050405020304" pitchFamily="18" charset="0"/>
                        <a:ea typeface="PMingLiU" panose="02020500000000000000" pitchFamily="18" charset="-120"/>
                      </a:endParaRPr>
                    </a:p>
                  </a:txBody>
                  <a:tcPr marL="68580" marR="68580" marT="0" marB="0"/>
                </a:tc>
                <a:tc>
                  <a:txBody>
                    <a:bodyPr/>
                    <a:lstStyle/>
                    <a:p>
                      <a:pPr marL="0" marR="0">
                        <a:spcBef>
                          <a:spcPts val="0"/>
                        </a:spcBef>
                        <a:spcAft>
                          <a:spcPts val="0"/>
                        </a:spcAft>
                      </a:pPr>
                      <a:r>
                        <a:rPr lang="en-US" sz="1200">
                          <a:effectLst/>
                        </a:rPr>
                        <a:t>ID</a:t>
                      </a:r>
                      <a:endParaRPr lang="en-US" sz="1800" b="1">
                        <a:solidFill>
                          <a:schemeClr val="tx1"/>
                        </a:solidFill>
                        <a:effectLst/>
                        <a:latin typeface="Times New Roman" panose="02020603050405020304" pitchFamily="18" charset="0"/>
                        <a:ea typeface="PMingLiU" panose="02020500000000000000" pitchFamily="18" charset="-120"/>
                      </a:endParaRPr>
                    </a:p>
                  </a:txBody>
                  <a:tcPr marL="68580" marR="68580" marT="0" marB="0"/>
                </a:tc>
                <a:tc>
                  <a:txBody>
                    <a:bodyPr/>
                    <a:lstStyle/>
                    <a:p>
                      <a:pPr marL="0" marR="0">
                        <a:spcBef>
                          <a:spcPts val="0"/>
                        </a:spcBef>
                        <a:spcAft>
                          <a:spcPts val="0"/>
                        </a:spcAft>
                      </a:pPr>
                      <a:r>
                        <a:rPr lang="en-US" sz="1200" dirty="0">
                          <a:effectLst/>
                        </a:rPr>
                        <a:t>Crew Failure Modes in “D” phase</a:t>
                      </a:r>
                      <a:endParaRPr lang="en-US" sz="1800" b="1" dirty="0">
                        <a:solidFill>
                          <a:schemeClr val="tx1"/>
                        </a:solidFill>
                        <a:effectLst/>
                        <a:latin typeface="Times New Roman" panose="02020603050405020304" pitchFamily="18" charset="0"/>
                        <a:ea typeface="PMingLiU" panose="02020500000000000000" pitchFamily="18" charset="-120"/>
                      </a:endParaRPr>
                    </a:p>
                  </a:txBody>
                  <a:tcPr marL="68580" marR="68580" marT="0" marB="0"/>
                </a:tc>
                <a:tc>
                  <a:txBody>
                    <a:bodyPr/>
                    <a:lstStyle/>
                    <a:p>
                      <a:pPr marL="0" marR="0">
                        <a:spcBef>
                          <a:spcPts val="0"/>
                        </a:spcBef>
                        <a:spcAft>
                          <a:spcPts val="0"/>
                        </a:spcAft>
                      </a:pPr>
                      <a:r>
                        <a:rPr lang="en-US" sz="1200">
                          <a:effectLst/>
                        </a:rPr>
                        <a:t>ID</a:t>
                      </a:r>
                      <a:endParaRPr lang="en-US" sz="1800" b="1">
                        <a:solidFill>
                          <a:schemeClr val="tx1"/>
                        </a:solidFill>
                        <a:effectLst/>
                        <a:latin typeface="Times New Roman" panose="02020603050405020304" pitchFamily="18" charset="0"/>
                        <a:ea typeface="PMingLiU" panose="02020500000000000000" pitchFamily="18" charset="-120"/>
                      </a:endParaRPr>
                    </a:p>
                  </a:txBody>
                  <a:tcPr marL="68580" marR="68580" marT="0" marB="0"/>
                </a:tc>
                <a:tc>
                  <a:txBody>
                    <a:bodyPr/>
                    <a:lstStyle/>
                    <a:p>
                      <a:pPr marL="0" marR="0">
                        <a:spcBef>
                          <a:spcPts val="0"/>
                        </a:spcBef>
                        <a:spcAft>
                          <a:spcPts val="0"/>
                        </a:spcAft>
                      </a:pPr>
                      <a:r>
                        <a:rPr lang="en-US" sz="1200">
                          <a:effectLst/>
                        </a:rPr>
                        <a:t>Crew Failure Modes in “A” phase</a:t>
                      </a:r>
                      <a:endParaRPr lang="en-US" sz="1800" b="1">
                        <a:solidFill>
                          <a:schemeClr val="tx1"/>
                        </a:solidFill>
                        <a:effectLst/>
                        <a:latin typeface="Times New Roman" panose="02020603050405020304" pitchFamily="18" charset="0"/>
                        <a:ea typeface="PMingLiU" panose="02020500000000000000" pitchFamily="18" charset="-120"/>
                      </a:endParaRPr>
                    </a:p>
                  </a:txBody>
                  <a:tcPr marL="68580" marR="68580" marT="0" marB="0"/>
                </a:tc>
                <a:extLst>
                  <a:ext uri="{0D108BD9-81ED-4DB2-BD59-A6C34878D82A}">
                    <a16:rowId xmlns:a16="http://schemas.microsoft.com/office/drawing/2014/main" val="3198132680"/>
                  </a:ext>
                </a:extLst>
              </a:tr>
              <a:tr h="362581">
                <a:tc>
                  <a:txBody>
                    <a:bodyPr/>
                    <a:lstStyle/>
                    <a:p>
                      <a:pPr marL="0" marR="0">
                        <a:spcBef>
                          <a:spcPts val="0"/>
                        </a:spcBef>
                        <a:spcAft>
                          <a:spcPts val="0"/>
                        </a:spcAft>
                      </a:pPr>
                      <a:r>
                        <a:rPr lang="en-US" sz="1200">
                          <a:effectLst/>
                        </a:rPr>
                        <a:t>I1</a:t>
                      </a:r>
                      <a:endParaRPr lang="en-US" sz="1800" b="1">
                        <a:solidFill>
                          <a:schemeClr val="tx1"/>
                        </a:solidFill>
                        <a:effectLst/>
                        <a:latin typeface="Times New Roman" panose="02020603050405020304" pitchFamily="18" charset="0"/>
                        <a:ea typeface="PMingLiU" panose="02020500000000000000" pitchFamily="18" charset="-120"/>
                      </a:endParaRPr>
                    </a:p>
                  </a:txBody>
                  <a:tcPr marL="68580" marR="68580" marT="0" marB="0"/>
                </a:tc>
                <a:tc>
                  <a:txBody>
                    <a:bodyPr/>
                    <a:lstStyle/>
                    <a:p>
                      <a:pPr marL="0" marR="0">
                        <a:spcBef>
                          <a:spcPts val="0"/>
                        </a:spcBef>
                        <a:spcAft>
                          <a:spcPts val="0"/>
                        </a:spcAft>
                      </a:pPr>
                      <a:r>
                        <a:rPr lang="en-US" sz="1200">
                          <a:effectLst/>
                        </a:rPr>
                        <a:t>Key alarm not responded to (intentional or unintentional)</a:t>
                      </a:r>
                      <a:endParaRPr lang="en-US" sz="1800" b="1">
                        <a:solidFill>
                          <a:schemeClr val="tx1"/>
                        </a:solidFill>
                        <a:effectLst/>
                        <a:latin typeface="Times New Roman" panose="02020603050405020304" pitchFamily="18" charset="0"/>
                        <a:ea typeface="PMingLiU" panose="02020500000000000000" pitchFamily="18" charset="-120"/>
                      </a:endParaRPr>
                    </a:p>
                  </a:txBody>
                  <a:tcPr marL="68580" marR="68580" marT="0" marB="0"/>
                </a:tc>
                <a:tc>
                  <a:txBody>
                    <a:bodyPr/>
                    <a:lstStyle/>
                    <a:p>
                      <a:pPr marL="0" marR="0">
                        <a:spcBef>
                          <a:spcPts val="0"/>
                        </a:spcBef>
                        <a:spcAft>
                          <a:spcPts val="0"/>
                        </a:spcAft>
                      </a:pPr>
                      <a:r>
                        <a:rPr lang="en-US" sz="1200" b="1">
                          <a:effectLst/>
                        </a:rPr>
                        <a:t>D1</a:t>
                      </a:r>
                      <a:endParaRPr lang="en-US" sz="1800" b="1">
                        <a:solidFill>
                          <a:schemeClr val="tx1"/>
                        </a:solidFill>
                        <a:effectLst/>
                        <a:latin typeface="Times New Roman" panose="02020603050405020304" pitchFamily="18" charset="0"/>
                        <a:ea typeface="PMingLiU" panose="02020500000000000000" pitchFamily="18" charset="-120"/>
                      </a:endParaRPr>
                    </a:p>
                  </a:txBody>
                  <a:tcPr marL="68580" marR="68580" marT="0" marB="0"/>
                </a:tc>
                <a:tc>
                  <a:txBody>
                    <a:bodyPr/>
                    <a:lstStyle/>
                    <a:p>
                      <a:pPr marL="0" marR="0">
                        <a:spcBef>
                          <a:spcPts val="0"/>
                        </a:spcBef>
                        <a:spcAft>
                          <a:spcPts val="0"/>
                        </a:spcAft>
                      </a:pPr>
                      <a:r>
                        <a:rPr lang="en-US" sz="1200">
                          <a:effectLst/>
                        </a:rPr>
                        <a:t>Plant/system state misdiagnosed</a:t>
                      </a:r>
                      <a:endParaRPr lang="en-US" sz="1800" b="1">
                        <a:solidFill>
                          <a:schemeClr val="tx1"/>
                        </a:solidFill>
                        <a:effectLst/>
                        <a:latin typeface="Times New Roman" panose="02020603050405020304" pitchFamily="18" charset="0"/>
                        <a:ea typeface="PMingLiU" panose="02020500000000000000" pitchFamily="18" charset="-120"/>
                      </a:endParaRPr>
                    </a:p>
                  </a:txBody>
                  <a:tcPr marL="68580" marR="68580" marT="0" marB="0"/>
                </a:tc>
                <a:tc>
                  <a:txBody>
                    <a:bodyPr/>
                    <a:lstStyle/>
                    <a:p>
                      <a:pPr marL="0" marR="0">
                        <a:spcBef>
                          <a:spcPts val="0"/>
                        </a:spcBef>
                        <a:spcAft>
                          <a:spcPts val="0"/>
                        </a:spcAft>
                      </a:pPr>
                      <a:r>
                        <a:rPr lang="en-US" sz="1200" b="1">
                          <a:effectLst/>
                        </a:rPr>
                        <a:t>A1</a:t>
                      </a:r>
                      <a:endParaRPr lang="en-US" sz="1800" b="1">
                        <a:solidFill>
                          <a:schemeClr val="tx1"/>
                        </a:solidFill>
                        <a:effectLst/>
                        <a:latin typeface="Times New Roman" panose="02020603050405020304" pitchFamily="18" charset="0"/>
                        <a:ea typeface="PMingLiU" panose="02020500000000000000" pitchFamily="18" charset="-120"/>
                      </a:endParaRPr>
                    </a:p>
                  </a:txBody>
                  <a:tcPr marL="68580" marR="68580" marT="0" marB="0"/>
                </a:tc>
                <a:tc>
                  <a:txBody>
                    <a:bodyPr/>
                    <a:lstStyle/>
                    <a:p>
                      <a:pPr marL="0" marR="0">
                        <a:spcBef>
                          <a:spcPts val="0"/>
                        </a:spcBef>
                        <a:spcAft>
                          <a:spcPts val="0"/>
                        </a:spcAft>
                      </a:pPr>
                      <a:r>
                        <a:rPr lang="en-US" sz="1200">
                          <a:effectLst/>
                        </a:rPr>
                        <a:t>Incorrect timing of action</a:t>
                      </a:r>
                      <a:endParaRPr lang="en-US" sz="1800" b="1">
                        <a:solidFill>
                          <a:schemeClr val="tx1"/>
                        </a:solidFill>
                        <a:effectLst/>
                        <a:latin typeface="Times New Roman" panose="02020603050405020304" pitchFamily="18" charset="0"/>
                        <a:ea typeface="PMingLiU" panose="02020500000000000000" pitchFamily="18" charset="-120"/>
                      </a:endParaRPr>
                    </a:p>
                  </a:txBody>
                  <a:tcPr marL="68580" marR="68580" marT="0" marB="0"/>
                </a:tc>
                <a:extLst>
                  <a:ext uri="{0D108BD9-81ED-4DB2-BD59-A6C34878D82A}">
                    <a16:rowId xmlns:a16="http://schemas.microsoft.com/office/drawing/2014/main" val="3764401267"/>
                  </a:ext>
                </a:extLst>
              </a:tr>
              <a:tr h="349394">
                <a:tc>
                  <a:txBody>
                    <a:bodyPr/>
                    <a:lstStyle/>
                    <a:p>
                      <a:pPr marL="0" marR="0">
                        <a:spcBef>
                          <a:spcPts val="0"/>
                        </a:spcBef>
                        <a:spcAft>
                          <a:spcPts val="0"/>
                        </a:spcAft>
                      </a:pPr>
                      <a:r>
                        <a:rPr lang="en-US" sz="1200">
                          <a:effectLst/>
                        </a:rPr>
                        <a:t>I2</a:t>
                      </a:r>
                      <a:endParaRPr lang="en-US" sz="1800" b="1">
                        <a:solidFill>
                          <a:schemeClr val="tx1"/>
                        </a:solidFill>
                        <a:effectLst/>
                        <a:latin typeface="Times New Roman" panose="02020603050405020304" pitchFamily="18" charset="0"/>
                        <a:ea typeface="PMingLiU" panose="02020500000000000000" pitchFamily="18" charset="-120"/>
                      </a:endParaRPr>
                    </a:p>
                  </a:txBody>
                  <a:tcPr marL="68580" marR="68580" marT="0" marB="0"/>
                </a:tc>
                <a:tc>
                  <a:txBody>
                    <a:bodyPr/>
                    <a:lstStyle/>
                    <a:p>
                      <a:pPr marL="0" marR="0">
                        <a:spcBef>
                          <a:spcPts val="0"/>
                        </a:spcBef>
                        <a:spcAft>
                          <a:spcPts val="0"/>
                        </a:spcAft>
                      </a:pPr>
                      <a:r>
                        <a:rPr lang="en-US" sz="1200">
                          <a:effectLst/>
                        </a:rPr>
                        <a:t>Data not obtained</a:t>
                      </a:r>
                      <a:endParaRPr lang="en-US" sz="1800" b="1">
                        <a:solidFill>
                          <a:schemeClr val="tx1"/>
                        </a:solidFill>
                        <a:effectLst/>
                        <a:latin typeface="Times New Roman" panose="02020603050405020304" pitchFamily="18" charset="0"/>
                        <a:ea typeface="PMingLiU" panose="02020500000000000000" pitchFamily="18" charset="-120"/>
                      </a:endParaRPr>
                    </a:p>
                  </a:txBody>
                  <a:tcPr marL="68580" marR="68580" marT="0" marB="0"/>
                </a:tc>
                <a:tc>
                  <a:txBody>
                    <a:bodyPr/>
                    <a:lstStyle/>
                    <a:p>
                      <a:pPr marL="0" marR="0">
                        <a:spcBef>
                          <a:spcPts val="0"/>
                        </a:spcBef>
                        <a:spcAft>
                          <a:spcPts val="0"/>
                        </a:spcAft>
                      </a:pPr>
                      <a:r>
                        <a:rPr lang="en-US" sz="1200" b="1" dirty="0">
                          <a:effectLst/>
                        </a:rPr>
                        <a:t>D2</a:t>
                      </a:r>
                      <a:endParaRPr lang="en-US" sz="1800" b="1" dirty="0">
                        <a:solidFill>
                          <a:schemeClr val="tx1"/>
                        </a:solidFill>
                        <a:effectLst/>
                        <a:latin typeface="Times New Roman" panose="02020603050405020304" pitchFamily="18" charset="0"/>
                        <a:ea typeface="PMingLiU" panose="02020500000000000000" pitchFamily="18" charset="-120"/>
                      </a:endParaRPr>
                    </a:p>
                  </a:txBody>
                  <a:tcPr marL="68580" marR="68580" marT="0" marB="0"/>
                </a:tc>
                <a:tc>
                  <a:txBody>
                    <a:bodyPr/>
                    <a:lstStyle/>
                    <a:p>
                      <a:pPr marL="0" marR="0">
                        <a:spcBef>
                          <a:spcPts val="0"/>
                        </a:spcBef>
                        <a:spcAft>
                          <a:spcPts val="0"/>
                        </a:spcAft>
                      </a:pPr>
                      <a:r>
                        <a:rPr lang="en-US" sz="1200">
                          <a:effectLst/>
                        </a:rPr>
                        <a:t>Procedure misinterpreted</a:t>
                      </a:r>
                      <a:endParaRPr lang="en-US" sz="1800" b="1">
                        <a:solidFill>
                          <a:schemeClr val="tx1"/>
                        </a:solidFill>
                        <a:effectLst/>
                        <a:latin typeface="Times New Roman" panose="02020603050405020304" pitchFamily="18" charset="0"/>
                        <a:ea typeface="PMingLiU" panose="02020500000000000000" pitchFamily="18" charset="-120"/>
                      </a:endParaRPr>
                    </a:p>
                  </a:txBody>
                  <a:tcPr marL="68580" marR="68580" marT="0" marB="0"/>
                </a:tc>
                <a:tc>
                  <a:txBody>
                    <a:bodyPr/>
                    <a:lstStyle/>
                    <a:p>
                      <a:pPr marL="0" marR="0">
                        <a:spcBef>
                          <a:spcPts val="0"/>
                        </a:spcBef>
                        <a:spcAft>
                          <a:spcPts val="0"/>
                        </a:spcAft>
                      </a:pPr>
                      <a:r>
                        <a:rPr lang="en-US" sz="1200" b="1" dirty="0">
                          <a:effectLst/>
                        </a:rPr>
                        <a:t>A2</a:t>
                      </a:r>
                      <a:endParaRPr lang="en-US" sz="1800" b="1" dirty="0">
                        <a:solidFill>
                          <a:schemeClr val="tx1"/>
                        </a:solidFill>
                        <a:effectLst/>
                        <a:latin typeface="Times New Roman" panose="02020603050405020304" pitchFamily="18" charset="0"/>
                        <a:ea typeface="PMingLiU" panose="02020500000000000000" pitchFamily="18" charset="-120"/>
                      </a:endParaRPr>
                    </a:p>
                  </a:txBody>
                  <a:tcPr marL="68580" marR="68580" marT="0" marB="0"/>
                </a:tc>
                <a:tc>
                  <a:txBody>
                    <a:bodyPr/>
                    <a:lstStyle/>
                    <a:p>
                      <a:pPr marL="0" marR="0">
                        <a:spcBef>
                          <a:spcPts val="0"/>
                        </a:spcBef>
                        <a:spcAft>
                          <a:spcPts val="0"/>
                        </a:spcAft>
                      </a:pPr>
                      <a:r>
                        <a:rPr lang="en-US" sz="1200">
                          <a:effectLst/>
                        </a:rPr>
                        <a:t>Incorrect operation of component/object</a:t>
                      </a:r>
                      <a:endParaRPr lang="en-US" sz="1800" b="1">
                        <a:solidFill>
                          <a:schemeClr val="tx1"/>
                        </a:solidFill>
                        <a:effectLst/>
                        <a:latin typeface="Times New Roman" panose="02020603050405020304" pitchFamily="18" charset="0"/>
                        <a:ea typeface="PMingLiU" panose="02020500000000000000" pitchFamily="18" charset="-120"/>
                      </a:endParaRPr>
                    </a:p>
                  </a:txBody>
                  <a:tcPr marL="68580" marR="68580" marT="0" marB="0"/>
                </a:tc>
                <a:extLst>
                  <a:ext uri="{0D108BD9-81ED-4DB2-BD59-A6C34878D82A}">
                    <a16:rowId xmlns:a16="http://schemas.microsoft.com/office/drawing/2014/main" val="543378909"/>
                  </a:ext>
                </a:extLst>
              </a:tr>
              <a:tr h="362581">
                <a:tc>
                  <a:txBody>
                    <a:bodyPr/>
                    <a:lstStyle/>
                    <a:p>
                      <a:pPr marL="0" marR="0">
                        <a:spcBef>
                          <a:spcPts val="0"/>
                        </a:spcBef>
                        <a:spcAft>
                          <a:spcPts val="0"/>
                        </a:spcAft>
                      </a:pPr>
                      <a:r>
                        <a:rPr lang="en-US" sz="1200">
                          <a:effectLst/>
                        </a:rPr>
                        <a:t>I3</a:t>
                      </a:r>
                      <a:endParaRPr lang="en-US" sz="1800" b="1">
                        <a:solidFill>
                          <a:schemeClr val="tx1"/>
                        </a:solidFill>
                        <a:effectLst/>
                        <a:latin typeface="Times New Roman" panose="02020603050405020304" pitchFamily="18" charset="0"/>
                        <a:ea typeface="PMingLiU" panose="02020500000000000000" pitchFamily="18" charset="-120"/>
                      </a:endParaRPr>
                    </a:p>
                  </a:txBody>
                  <a:tcPr marL="68580" marR="68580" marT="0" marB="0"/>
                </a:tc>
                <a:tc>
                  <a:txBody>
                    <a:bodyPr/>
                    <a:lstStyle/>
                    <a:p>
                      <a:pPr marL="0" marR="0">
                        <a:spcBef>
                          <a:spcPts val="0"/>
                        </a:spcBef>
                        <a:spcAft>
                          <a:spcPts val="0"/>
                        </a:spcAft>
                      </a:pPr>
                      <a:r>
                        <a:rPr lang="en-US" sz="1200">
                          <a:effectLst/>
                        </a:rPr>
                        <a:t>Data discounted</a:t>
                      </a:r>
                      <a:endParaRPr lang="en-US" sz="1800" b="1">
                        <a:solidFill>
                          <a:schemeClr val="tx1"/>
                        </a:solidFill>
                        <a:effectLst/>
                        <a:latin typeface="Times New Roman" panose="02020603050405020304" pitchFamily="18" charset="0"/>
                        <a:ea typeface="PMingLiU" panose="02020500000000000000" pitchFamily="18" charset="-120"/>
                      </a:endParaRPr>
                    </a:p>
                  </a:txBody>
                  <a:tcPr marL="68580" marR="68580" marT="0" marB="0"/>
                </a:tc>
                <a:tc>
                  <a:txBody>
                    <a:bodyPr/>
                    <a:lstStyle/>
                    <a:p>
                      <a:pPr marL="0" marR="0">
                        <a:spcBef>
                          <a:spcPts val="0"/>
                        </a:spcBef>
                        <a:spcAft>
                          <a:spcPts val="0"/>
                        </a:spcAft>
                      </a:pPr>
                      <a:r>
                        <a:rPr lang="en-US" sz="1200" b="1" dirty="0">
                          <a:effectLst/>
                        </a:rPr>
                        <a:t>D3</a:t>
                      </a:r>
                      <a:endParaRPr lang="en-US" sz="1800" b="1" dirty="0">
                        <a:solidFill>
                          <a:schemeClr val="tx1"/>
                        </a:solidFill>
                        <a:effectLst/>
                        <a:latin typeface="Times New Roman" panose="02020603050405020304" pitchFamily="18" charset="0"/>
                        <a:ea typeface="PMingLiU" panose="02020500000000000000" pitchFamily="18" charset="-120"/>
                      </a:endParaRPr>
                    </a:p>
                  </a:txBody>
                  <a:tcPr marL="68580" marR="68580" marT="0" marB="0"/>
                </a:tc>
                <a:tc>
                  <a:txBody>
                    <a:bodyPr/>
                    <a:lstStyle/>
                    <a:p>
                      <a:pPr marL="0" marR="0">
                        <a:spcBef>
                          <a:spcPts val="0"/>
                        </a:spcBef>
                        <a:spcAft>
                          <a:spcPts val="0"/>
                        </a:spcAft>
                      </a:pPr>
                      <a:r>
                        <a:rPr lang="en-US" sz="1200" dirty="0">
                          <a:effectLst/>
                        </a:rPr>
                        <a:t>Failure to adapt procedures to the situation</a:t>
                      </a:r>
                      <a:endParaRPr lang="en-US" sz="1800" b="1" dirty="0">
                        <a:solidFill>
                          <a:schemeClr val="tx1"/>
                        </a:solidFill>
                        <a:effectLst/>
                        <a:latin typeface="Times New Roman" panose="02020603050405020304" pitchFamily="18" charset="0"/>
                        <a:ea typeface="PMingLiU" panose="02020500000000000000" pitchFamily="18" charset="-120"/>
                      </a:endParaRPr>
                    </a:p>
                  </a:txBody>
                  <a:tcPr marL="68580" marR="68580" marT="0" marB="0"/>
                </a:tc>
                <a:tc>
                  <a:txBody>
                    <a:bodyPr/>
                    <a:lstStyle/>
                    <a:p>
                      <a:pPr marL="0" marR="0">
                        <a:spcBef>
                          <a:spcPts val="0"/>
                        </a:spcBef>
                        <a:spcAft>
                          <a:spcPts val="0"/>
                        </a:spcAft>
                      </a:pPr>
                      <a:r>
                        <a:rPr lang="en-US" sz="1200" b="1" dirty="0">
                          <a:effectLst/>
                        </a:rPr>
                        <a:t>A3</a:t>
                      </a:r>
                      <a:endParaRPr lang="en-US" sz="1800" b="1" dirty="0">
                        <a:solidFill>
                          <a:schemeClr val="tx1"/>
                        </a:solidFill>
                        <a:effectLst/>
                        <a:latin typeface="Times New Roman" panose="02020603050405020304" pitchFamily="18" charset="0"/>
                        <a:ea typeface="PMingLiU" panose="02020500000000000000" pitchFamily="18" charset="-120"/>
                      </a:endParaRPr>
                    </a:p>
                  </a:txBody>
                  <a:tcPr marL="68580" marR="68580" marT="0" marB="0"/>
                </a:tc>
                <a:tc>
                  <a:txBody>
                    <a:bodyPr/>
                    <a:lstStyle/>
                    <a:p>
                      <a:pPr marL="0" marR="0">
                        <a:spcBef>
                          <a:spcPts val="0"/>
                        </a:spcBef>
                        <a:spcAft>
                          <a:spcPts val="0"/>
                        </a:spcAft>
                      </a:pPr>
                      <a:r>
                        <a:rPr lang="en-US" sz="1200" dirty="0">
                          <a:effectLst/>
                        </a:rPr>
                        <a:t>Action on wrong component/object</a:t>
                      </a:r>
                      <a:endParaRPr lang="en-US" sz="1800" b="1" dirty="0">
                        <a:solidFill>
                          <a:schemeClr val="tx1"/>
                        </a:solidFill>
                        <a:effectLst/>
                        <a:latin typeface="Times New Roman" panose="02020603050405020304" pitchFamily="18" charset="0"/>
                        <a:ea typeface="PMingLiU" panose="02020500000000000000" pitchFamily="18" charset="-120"/>
                      </a:endParaRPr>
                    </a:p>
                  </a:txBody>
                  <a:tcPr marL="68580" marR="68580" marT="0" marB="0"/>
                </a:tc>
                <a:extLst>
                  <a:ext uri="{0D108BD9-81ED-4DB2-BD59-A6C34878D82A}">
                    <a16:rowId xmlns:a16="http://schemas.microsoft.com/office/drawing/2014/main" val="1705953833"/>
                  </a:ext>
                </a:extLst>
              </a:tr>
              <a:tr h="349394">
                <a:tc>
                  <a:txBody>
                    <a:bodyPr/>
                    <a:lstStyle/>
                    <a:p>
                      <a:pPr marL="0" marR="0">
                        <a:spcBef>
                          <a:spcPts val="0"/>
                        </a:spcBef>
                        <a:spcAft>
                          <a:spcPts val="0"/>
                        </a:spcAft>
                      </a:pPr>
                      <a:r>
                        <a:rPr lang="en-US" sz="1200">
                          <a:effectLst/>
                        </a:rPr>
                        <a:t>I4</a:t>
                      </a:r>
                      <a:endParaRPr lang="en-US" sz="1800" b="1">
                        <a:solidFill>
                          <a:schemeClr val="tx1"/>
                        </a:solidFill>
                        <a:effectLst/>
                        <a:latin typeface="Times New Roman" panose="02020603050405020304" pitchFamily="18" charset="0"/>
                        <a:ea typeface="PMingLiU" panose="02020500000000000000" pitchFamily="18" charset="-120"/>
                      </a:endParaRPr>
                    </a:p>
                  </a:txBody>
                  <a:tcPr marL="68580" marR="68580" marT="0" marB="0"/>
                </a:tc>
                <a:tc>
                  <a:txBody>
                    <a:bodyPr/>
                    <a:lstStyle/>
                    <a:p>
                      <a:pPr marL="0" marR="0">
                        <a:spcBef>
                          <a:spcPts val="0"/>
                        </a:spcBef>
                        <a:spcAft>
                          <a:spcPts val="0"/>
                        </a:spcAft>
                      </a:pPr>
                      <a:r>
                        <a:rPr lang="en-US" sz="1200">
                          <a:effectLst/>
                        </a:rPr>
                        <a:t>Decision to stop gathering data</a:t>
                      </a:r>
                      <a:endParaRPr lang="en-US" sz="1800" b="1">
                        <a:solidFill>
                          <a:schemeClr val="tx1"/>
                        </a:solidFill>
                        <a:effectLst/>
                        <a:latin typeface="Times New Roman" panose="02020603050405020304" pitchFamily="18" charset="0"/>
                        <a:ea typeface="PMingLiU" panose="02020500000000000000" pitchFamily="18" charset="-120"/>
                      </a:endParaRPr>
                    </a:p>
                  </a:txBody>
                  <a:tcPr marL="68580" marR="68580" marT="0" marB="0"/>
                </a:tc>
                <a:tc>
                  <a:txBody>
                    <a:bodyPr/>
                    <a:lstStyle/>
                    <a:p>
                      <a:pPr marL="0" marR="0">
                        <a:spcBef>
                          <a:spcPts val="0"/>
                        </a:spcBef>
                        <a:spcAft>
                          <a:spcPts val="0"/>
                        </a:spcAft>
                      </a:pPr>
                      <a:r>
                        <a:rPr lang="en-US" sz="1200" b="1">
                          <a:effectLst/>
                        </a:rPr>
                        <a:t>D4</a:t>
                      </a:r>
                      <a:endParaRPr lang="en-US" sz="1800" b="1">
                        <a:solidFill>
                          <a:schemeClr val="tx1"/>
                        </a:solidFill>
                        <a:effectLst/>
                        <a:latin typeface="Times New Roman" panose="02020603050405020304" pitchFamily="18" charset="0"/>
                        <a:ea typeface="PMingLiU" panose="02020500000000000000" pitchFamily="18" charset="-120"/>
                      </a:endParaRPr>
                    </a:p>
                  </a:txBody>
                  <a:tcPr marL="68580" marR="68580" marT="0" marB="0"/>
                </a:tc>
                <a:tc>
                  <a:txBody>
                    <a:bodyPr/>
                    <a:lstStyle/>
                    <a:p>
                      <a:pPr marL="0" marR="0">
                        <a:spcBef>
                          <a:spcPts val="0"/>
                        </a:spcBef>
                        <a:spcAft>
                          <a:spcPts val="0"/>
                        </a:spcAft>
                      </a:pPr>
                      <a:r>
                        <a:rPr lang="en-US" sz="1200">
                          <a:effectLst/>
                        </a:rPr>
                        <a:t>Procedure step omitted (intentional)</a:t>
                      </a:r>
                      <a:endParaRPr lang="en-US" sz="1800" b="1">
                        <a:solidFill>
                          <a:schemeClr val="tx1"/>
                        </a:solidFill>
                        <a:effectLst/>
                        <a:latin typeface="Times New Roman" panose="02020603050405020304" pitchFamily="18" charset="0"/>
                        <a:ea typeface="PMingLiU" panose="02020500000000000000" pitchFamily="18" charset="-120"/>
                      </a:endParaRPr>
                    </a:p>
                  </a:txBody>
                  <a:tcPr marL="68580" marR="68580" marT="0" marB="0"/>
                </a:tc>
                <a:tc>
                  <a:txBody>
                    <a:bodyPr/>
                    <a:lstStyle/>
                    <a:p>
                      <a:pPr marL="0" marR="0">
                        <a:spcBef>
                          <a:spcPts val="0"/>
                        </a:spcBef>
                        <a:spcAft>
                          <a:spcPts val="0"/>
                        </a:spcAft>
                      </a:pPr>
                      <a:r>
                        <a:rPr lang="en-US" sz="1200">
                          <a:effectLst/>
                        </a:rPr>
                        <a:t> </a:t>
                      </a:r>
                      <a:endParaRPr lang="en-US" sz="1800" b="1">
                        <a:solidFill>
                          <a:schemeClr val="tx1"/>
                        </a:solidFill>
                        <a:effectLst/>
                        <a:latin typeface="Times New Roman" panose="02020603050405020304" pitchFamily="18" charset="0"/>
                        <a:ea typeface="PMingLiU" panose="02020500000000000000" pitchFamily="18" charset="-120"/>
                      </a:endParaRPr>
                    </a:p>
                  </a:txBody>
                  <a:tcPr marL="68580" marR="68580" marT="0" marB="0"/>
                </a:tc>
                <a:tc>
                  <a:txBody>
                    <a:bodyPr/>
                    <a:lstStyle/>
                    <a:p>
                      <a:pPr marL="0" marR="0">
                        <a:spcBef>
                          <a:spcPts val="0"/>
                        </a:spcBef>
                        <a:spcAft>
                          <a:spcPts val="0"/>
                        </a:spcAft>
                      </a:pPr>
                      <a:r>
                        <a:rPr lang="en-US" sz="1200">
                          <a:effectLst/>
                        </a:rPr>
                        <a:t> </a:t>
                      </a:r>
                      <a:endParaRPr lang="en-US" sz="1800" b="1">
                        <a:solidFill>
                          <a:schemeClr val="tx1"/>
                        </a:solidFill>
                        <a:effectLst/>
                        <a:latin typeface="Times New Roman" panose="02020603050405020304" pitchFamily="18" charset="0"/>
                        <a:ea typeface="PMingLiU" panose="02020500000000000000" pitchFamily="18" charset="-120"/>
                      </a:endParaRPr>
                    </a:p>
                  </a:txBody>
                  <a:tcPr marL="68580" marR="68580" marT="0" marB="0"/>
                </a:tc>
                <a:extLst>
                  <a:ext uri="{0D108BD9-81ED-4DB2-BD59-A6C34878D82A}">
                    <a16:rowId xmlns:a16="http://schemas.microsoft.com/office/drawing/2014/main" val="1900593571"/>
                  </a:ext>
                </a:extLst>
              </a:tr>
              <a:tr h="362581">
                <a:tc>
                  <a:txBody>
                    <a:bodyPr/>
                    <a:lstStyle/>
                    <a:p>
                      <a:pPr marL="0" marR="0">
                        <a:spcBef>
                          <a:spcPts val="0"/>
                        </a:spcBef>
                        <a:spcAft>
                          <a:spcPts val="0"/>
                        </a:spcAft>
                      </a:pPr>
                      <a:r>
                        <a:rPr lang="en-US" sz="1200">
                          <a:effectLst/>
                        </a:rPr>
                        <a:t>I5</a:t>
                      </a:r>
                      <a:endParaRPr lang="en-US" sz="1800" b="1">
                        <a:solidFill>
                          <a:schemeClr val="tx1"/>
                        </a:solidFill>
                        <a:effectLst/>
                        <a:latin typeface="Times New Roman" panose="02020603050405020304" pitchFamily="18" charset="0"/>
                        <a:ea typeface="PMingLiU" panose="02020500000000000000" pitchFamily="18" charset="-120"/>
                      </a:endParaRPr>
                    </a:p>
                  </a:txBody>
                  <a:tcPr marL="68580" marR="68580" marT="0" marB="0"/>
                </a:tc>
                <a:tc>
                  <a:txBody>
                    <a:bodyPr/>
                    <a:lstStyle/>
                    <a:p>
                      <a:pPr marL="0" marR="0">
                        <a:spcBef>
                          <a:spcPts val="0"/>
                        </a:spcBef>
                        <a:spcAft>
                          <a:spcPts val="0"/>
                        </a:spcAft>
                      </a:pPr>
                      <a:r>
                        <a:rPr lang="en-US" sz="1200">
                          <a:effectLst/>
                        </a:rPr>
                        <a:t>Data incorrectly processed</a:t>
                      </a:r>
                      <a:endParaRPr lang="en-US" sz="1800" b="1">
                        <a:solidFill>
                          <a:schemeClr val="tx1"/>
                        </a:solidFill>
                        <a:effectLst/>
                        <a:latin typeface="Times New Roman" panose="02020603050405020304" pitchFamily="18" charset="0"/>
                        <a:ea typeface="PMingLiU" panose="02020500000000000000" pitchFamily="18" charset="-120"/>
                      </a:endParaRPr>
                    </a:p>
                  </a:txBody>
                  <a:tcPr marL="68580" marR="68580" marT="0" marB="0"/>
                </a:tc>
                <a:tc>
                  <a:txBody>
                    <a:bodyPr/>
                    <a:lstStyle/>
                    <a:p>
                      <a:pPr marL="0" marR="0">
                        <a:spcBef>
                          <a:spcPts val="0"/>
                        </a:spcBef>
                        <a:spcAft>
                          <a:spcPts val="0"/>
                        </a:spcAft>
                      </a:pPr>
                      <a:r>
                        <a:rPr lang="en-US" sz="1200" b="1">
                          <a:effectLst/>
                        </a:rPr>
                        <a:t>D5</a:t>
                      </a:r>
                      <a:endParaRPr lang="en-US" sz="1800" b="1">
                        <a:solidFill>
                          <a:schemeClr val="tx1"/>
                        </a:solidFill>
                        <a:effectLst/>
                        <a:latin typeface="Times New Roman" panose="02020603050405020304" pitchFamily="18" charset="0"/>
                        <a:ea typeface="PMingLiU" panose="02020500000000000000" pitchFamily="18" charset="-120"/>
                      </a:endParaRPr>
                    </a:p>
                  </a:txBody>
                  <a:tcPr marL="68580" marR="68580" marT="0" marB="0"/>
                </a:tc>
                <a:tc>
                  <a:txBody>
                    <a:bodyPr/>
                    <a:lstStyle/>
                    <a:p>
                      <a:pPr marL="0" marR="0">
                        <a:spcBef>
                          <a:spcPts val="0"/>
                        </a:spcBef>
                        <a:spcAft>
                          <a:spcPts val="0"/>
                        </a:spcAft>
                      </a:pPr>
                      <a:r>
                        <a:rPr lang="en-US" sz="1200">
                          <a:effectLst/>
                        </a:rPr>
                        <a:t>Inappropriate transfer to a different procedure</a:t>
                      </a:r>
                      <a:endParaRPr lang="en-US" sz="1800" b="1">
                        <a:solidFill>
                          <a:schemeClr val="tx1"/>
                        </a:solidFill>
                        <a:effectLst/>
                        <a:latin typeface="Times New Roman" panose="02020603050405020304" pitchFamily="18" charset="0"/>
                        <a:ea typeface="PMingLiU" panose="02020500000000000000" pitchFamily="18" charset="-120"/>
                      </a:endParaRPr>
                    </a:p>
                  </a:txBody>
                  <a:tcPr marL="68580" marR="68580" marT="0" marB="0"/>
                </a:tc>
                <a:tc>
                  <a:txBody>
                    <a:bodyPr/>
                    <a:lstStyle/>
                    <a:p>
                      <a:pPr marL="0" marR="0">
                        <a:spcBef>
                          <a:spcPts val="0"/>
                        </a:spcBef>
                        <a:spcAft>
                          <a:spcPts val="0"/>
                        </a:spcAft>
                      </a:pPr>
                      <a:r>
                        <a:rPr lang="en-US" sz="1200">
                          <a:effectLst/>
                        </a:rPr>
                        <a:t> </a:t>
                      </a:r>
                      <a:endParaRPr lang="en-US" sz="1800" b="1">
                        <a:solidFill>
                          <a:schemeClr val="tx1"/>
                        </a:solidFill>
                        <a:effectLst/>
                        <a:latin typeface="Times New Roman" panose="02020603050405020304" pitchFamily="18" charset="0"/>
                        <a:ea typeface="PMingLiU" panose="02020500000000000000" pitchFamily="18" charset="-120"/>
                      </a:endParaRPr>
                    </a:p>
                  </a:txBody>
                  <a:tcPr marL="68580" marR="68580" marT="0" marB="0"/>
                </a:tc>
                <a:tc>
                  <a:txBody>
                    <a:bodyPr/>
                    <a:lstStyle/>
                    <a:p>
                      <a:pPr marL="0" marR="0">
                        <a:spcBef>
                          <a:spcPts val="0"/>
                        </a:spcBef>
                        <a:spcAft>
                          <a:spcPts val="0"/>
                        </a:spcAft>
                      </a:pPr>
                      <a:r>
                        <a:rPr lang="en-US" sz="1200" dirty="0">
                          <a:effectLst/>
                        </a:rPr>
                        <a:t> </a:t>
                      </a:r>
                      <a:endParaRPr lang="en-US" sz="1800" b="1" dirty="0">
                        <a:solidFill>
                          <a:schemeClr val="tx1"/>
                        </a:solidFill>
                        <a:effectLst/>
                        <a:latin typeface="Times New Roman" panose="02020603050405020304" pitchFamily="18" charset="0"/>
                        <a:ea typeface="PMingLiU" panose="02020500000000000000" pitchFamily="18" charset="-120"/>
                      </a:endParaRPr>
                    </a:p>
                  </a:txBody>
                  <a:tcPr marL="68580" marR="68580" marT="0" marB="0"/>
                </a:tc>
                <a:extLst>
                  <a:ext uri="{0D108BD9-81ED-4DB2-BD59-A6C34878D82A}">
                    <a16:rowId xmlns:a16="http://schemas.microsoft.com/office/drawing/2014/main" val="217753809"/>
                  </a:ext>
                </a:extLst>
              </a:tr>
              <a:tr h="181290">
                <a:tc>
                  <a:txBody>
                    <a:bodyPr/>
                    <a:lstStyle/>
                    <a:p>
                      <a:pPr marL="0" marR="0">
                        <a:spcBef>
                          <a:spcPts val="0"/>
                        </a:spcBef>
                        <a:spcAft>
                          <a:spcPts val="0"/>
                        </a:spcAft>
                      </a:pPr>
                      <a:r>
                        <a:rPr lang="en-US" sz="1200">
                          <a:effectLst/>
                        </a:rPr>
                        <a:t>I6</a:t>
                      </a:r>
                      <a:endParaRPr lang="en-US" sz="1800" b="1">
                        <a:solidFill>
                          <a:schemeClr val="tx1"/>
                        </a:solidFill>
                        <a:effectLst/>
                        <a:latin typeface="Times New Roman" panose="02020603050405020304" pitchFamily="18" charset="0"/>
                        <a:ea typeface="PMingLiU" panose="02020500000000000000" pitchFamily="18" charset="-120"/>
                      </a:endParaRPr>
                    </a:p>
                  </a:txBody>
                  <a:tcPr marL="68580" marR="68580" marT="0" marB="0"/>
                </a:tc>
                <a:tc>
                  <a:txBody>
                    <a:bodyPr/>
                    <a:lstStyle/>
                    <a:p>
                      <a:pPr marL="0" marR="0">
                        <a:spcBef>
                          <a:spcPts val="0"/>
                        </a:spcBef>
                        <a:spcAft>
                          <a:spcPts val="0"/>
                        </a:spcAft>
                      </a:pPr>
                      <a:r>
                        <a:rPr lang="en-US" sz="1200">
                          <a:effectLst/>
                        </a:rPr>
                        <a:t>Reading error</a:t>
                      </a:r>
                      <a:endParaRPr lang="en-US" sz="1800" b="1">
                        <a:solidFill>
                          <a:schemeClr val="tx1"/>
                        </a:solidFill>
                        <a:effectLst/>
                        <a:latin typeface="Times New Roman" panose="02020603050405020304" pitchFamily="18" charset="0"/>
                        <a:ea typeface="PMingLiU" panose="02020500000000000000" pitchFamily="18" charset="-120"/>
                      </a:endParaRPr>
                    </a:p>
                  </a:txBody>
                  <a:tcPr marL="68580" marR="68580" marT="0" marB="0"/>
                </a:tc>
                <a:tc>
                  <a:txBody>
                    <a:bodyPr/>
                    <a:lstStyle/>
                    <a:p>
                      <a:pPr marL="0" marR="0">
                        <a:spcBef>
                          <a:spcPts val="0"/>
                        </a:spcBef>
                        <a:spcAft>
                          <a:spcPts val="0"/>
                        </a:spcAft>
                      </a:pPr>
                      <a:r>
                        <a:rPr lang="en-US" sz="1200" b="1">
                          <a:effectLst/>
                        </a:rPr>
                        <a:t>D6</a:t>
                      </a:r>
                      <a:endParaRPr lang="en-US" sz="1800" b="1">
                        <a:solidFill>
                          <a:schemeClr val="tx1"/>
                        </a:solidFill>
                        <a:effectLst/>
                        <a:latin typeface="Times New Roman" panose="02020603050405020304" pitchFamily="18" charset="0"/>
                        <a:ea typeface="PMingLiU" panose="02020500000000000000" pitchFamily="18" charset="-120"/>
                      </a:endParaRPr>
                    </a:p>
                  </a:txBody>
                  <a:tcPr marL="68580" marR="68580" marT="0" marB="0"/>
                </a:tc>
                <a:tc>
                  <a:txBody>
                    <a:bodyPr/>
                    <a:lstStyle/>
                    <a:p>
                      <a:pPr marL="0" marR="0">
                        <a:spcBef>
                          <a:spcPts val="0"/>
                        </a:spcBef>
                        <a:spcAft>
                          <a:spcPts val="0"/>
                        </a:spcAft>
                      </a:pPr>
                      <a:r>
                        <a:rPr lang="en-US" sz="1200">
                          <a:effectLst/>
                        </a:rPr>
                        <a:t>Decision to delay action</a:t>
                      </a:r>
                      <a:endParaRPr lang="en-US" sz="1800" b="1">
                        <a:solidFill>
                          <a:schemeClr val="tx1"/>
                        </a:solidFill>
                        <a:effectLst/>
                        <a:latin typeface="Times New Roman" panose="02020603050405020304" pitchFamily="18" charset="0"/>
                        <a:ea typeface="PMingLiU" panose="02020500000000000000" pitchFamily="18" charset="-120"/>
                      </a:endParaRPr>
                    </a:p>
                  </a:txBody>
                  <a:tcPr marL="68580" marR="68580" marT="0" marB="0"/>
                </a:tc>
                <a:tc>
                  <a:txBody>
                    <a:bodyPr/>
                    <a:lstStyle/>
                    <a:p>
                      <a:pPr marL="0" marR="0">
                        <a:spcBef>
                          <a:spcPts val="0"/>
                        </a:spcBef>
                        <a:spcAft>
                          <a:spcPts val="0"/>
                        </a:spcAft>
                      </a:pPr>
                      <a:r>
                        <a:rPr lang="en-US" sz="1200">
                          <a:effectLst/>
                        </a:rPr>
                        <a:t> </a:t>
                      </a:r>
                      <a:endParaRPr lang="en-US" sz="1800" b="1">
                        <a:solidFill>
                          <a:schemeClr val="tx1"/>
                        </a:solidFill>
                        <a:effectLst/>
                        <a:latin typeface="Times New Roman" panose="02020603050405020304" pitchFamily="18" charset="0"/>
                        <a:ea typeface="PMingLiU" panose="02020500000000000000" pitchFamily="18" charset="-120"/>
                      </a:endParaRPr>
                    </a:p>
                  </a:txBody>
                  <a:tcPr marL="68580" marR="68580" marT="0" marB="0"/>
                </a:tc>
                <a:tc>
                  <a:txBody>
                    <a:bodyPr/>
                    <a:lstStyle/>
                    <a:p>
                      <a:pPr marL="0" marR="0">
                        <a:spcBef>
                          <a:spcPts val="0"/>
                        </a:spcBef>
                        <a:spcAft>
                          <a:spcPts val="0"/>
                        </a:spcAft>
                      </a:pPr>
                      <a:r>
                        <a:rPr lang="en-US" sz="1200">
                          <a:effectLst/>
                        </a:rPr>
                        <a:t> </a:t>
                      </a:r>
                      <a:endParaRPr lang="en-US" sz="1800" b="1">
                        <a:solidFill>
                          <a:schemeClr val="tx1"/>
                        </a:solidFill>
                        <a:effectLst/>
                        <a:latin typeface="Times New Roman" panose="02020603050405020304" pitchFamily="18" charset="0"/>
                        <a:ea typeface="PMingLiU" panose="02020500000000000000" pitchFamily="18" charset="-120"/>
                      </a:endParaRPr>
                    </a:p>
                  </a:txBody>
                  <a:tcPr marL="68580" marR="68580" marT="0" marB="0"/>
                </a:tc>
                <a:extLst>
                  <a:ext uri="{0D108BD9-81ED-4DB2-BD59-A6C34878D82A}">
                    <a16:rowId xmlns:a16="http://schemas.microsoft.com/office/drawing/2014/main" val="2841928232"/>
                  </a:ext>
                </a:extLst>
              </a:tr>
              <a:tr h="181290">
                <a:tc>
                  <a:txBody>
                    <a:bodyPr/>
                    <a:lstStyle/>
                    <a:p>
                      <a:pPr marL="0" marR="0">
                        <a:spcBef>
                          <a:spcPts val="0"/>
                        </a:spcBef>
                        <a:spcAft>
                          <a:spcPts val="0"/>
                        </a:spcAft>
                      </a:pPr>
                      <a:r>
                        <a:rPr lang="en-US" sz="1200">
                          <a:effectLst/>
                        </a:rPr>
                        <a:t>I7</a:t>
                      </a:r>
                      <a:endParaRPr lang="en-US" sz="1800" b="1">
                        <a:solidFill>
                          <a:schemeClr val="tx1"/>
                        </a:solidFill>
                        <a:effectLst/>
                        <a:latin typeface="Times New Roman" panose="02020603050405020304" pitchFamily="18" charset="0"/>
                        <a:ea typeface="PMingLiU" panose="02020500000000000000" pitchFamily="18" charset="-120"/>
                      </a:endParaRPr>
                    </a:p>
                  </a:txBody>
                  <a:tcPr marL="68580" marR="68580" marT="0" marB="0"/>
                </a:tc>
                <a:tc>
                  <a:txBody>
                    <a:bodyPr/>
                    <a:lstStyle/>
                    <a:p>
                      <a:pPr marL="0" marR="0">
                        <a:spcBef>
                          <a:spcPts val="0"/>
                        </a:spcBef>
                        <a:spcAft>
                          <a:spcPts val="0"/>
                        </a:spcAft>
                      </a:pPr>
                      <a:r>
                        <a:rPr lang="en-US" sz="1200">
                          <a:effectLst/>
                        </a:rPr>
                        <a:t>Information miscommunicated</a:t>
                      </a:r>
                      <a:endParaRPr lang="en-US" sz="1800" b="1">
                        <a:solidFill>
                          <a:schemeClr val="tx1"/>
                        </a:solidFill>
                        <a:effectLst/>
                        <a:latin typeface="Times New Roman" panose="02020603050405020304" pitchFamily="18" charset="0"/>
                        <a:ea typeface="PMingLiU" panose="02020500000000000000" pitchFamily="18" charset="-120"/>
                      </a:endParaRPr>
                    </a:p>
                  </a:txBody>
                  <a:tcPr marL="68580" marR="68580" marT="0" marB="0"/>
                </a:tc>
                <a:tc>
                  <a:txBody>
                    <a:bodyPr/>
                    <a:lstStyle/>
                    <a:p>
                      <a:pPr marL="0" marR="0">
                        <a:spcBef>
                          <a:spcPts val="0"/>
                        </a:spcBef>
                        <a:spcAft>
                          <a:spcPts val="0"/>
                        </a:spcAft>
                      </a:pPr>
                      <a:r>
                        <a:rPr lang="en-US" sz="1200" b="1" dirty="0">
                          <a:effectLst/>
                        </a:rPr>
                        <a:t>D7</a:t>
                      </a:r>
                      <a:endParaRPr lang="en-US" sz="1800" b="1" dirty="0">
                        <a:solidFill>
                          <a:schemeClr val="tx1"/>
                        </a:solidFill>
                        <a:effectLst/>
                        <a:latin typeface="Times New Roman" panose="02020603050405020304" pitchFamily="18" charset="0"/>
                        <a:ea typeface="PMingLiU" panose="02020500000000000000" pitchFamily="18" charset="-120"/>
                      </a:endParaRPr>
                    </a:p>
                  </a:txBody>
                  <a:tcPr marL="68580" marR="68580" marT="0" marB="0"/>
                </a:tc>
                <a:tc>
                  <a:txBody>
                    <a:bodyPr/>
                    <a:lstStyle/>
                    <a:p>
                      <a:pPr marL="0" marR="0">
                        <a:spcBef>
                          <a:spcPts val="0"/>
                        </a:spcBef>
                        <a:spcAft>
                          <a:spcPts val="0"/>
                        </a:spcAft>
                      </a:pPr>
                      <a:r>
                        <a:rPr lang="en-US" sz="1200">
                          <a:effectLst/>
                        </a:rPr>
                        <a:t>Inappropriate strategy chosen</a:t>
                      </a:r>
                      <a:endParaRPr lang="en-US" sz="1800" b="1">
                        <a:solidFill>
                          <a:schemeClr val="tx1"/>
                        </a:solidFill>
                        <a:effectLst/>
                        <a:latin typeface="Times New Roman" panose="02020603050405020304" pitchFamily="18" charset="0"/>
                        <a:ea typeface="PMingLiU" panose="02020500000000000000" pitchFamily="18" charset="-120"/>
                      </a:endParaRPr>
                    </a:p>
                  </a:txBody>
                  <a:tcPr marL="68580" marR="68580" marT="0" marB="0"/>
                </a:tc>
                <a:tc>
                  <a:txBody>
                    <a:bodyPr/>
                    <a:lstStyle/>
                    <a:p>
                      <a:pPr marL="0" marR="0">
                        <a:spcBef>
                          <a:spcPts val="0"/>
                        </a:spcBef>
                        <a:spcAft>
                          <a:spcPts val="0"/>
                        </a:spcAft>
                      </a:pPr>
                      <a:r>
                        <a:rPr lang="en-US" sz="1200">
                          <a:effectLst/>
                        </a:rPr>
                        <a:t> </a:t>
                      </a:r>
                      <a:endParaRPr lang="en-US" sz="1800" b="1">
                        <a:solidFill>
                          <a:schemeClr val="tx1"/>
                        </a:solidFill>
                        <a:effectLst/>
                        <a:latin typeface="Times New Roman" panose="02020603050405020304" pitchFamily="18" charset="0"/>
                        <a:ea typeface="PMingLiU" panose="02020500000000000000" pitchFamily="18" charset="-120"/>
                      </a:endParaRPr>
                    </a:p>
                  </a:txBody>
                  <a:tcPr marL="68580" marR="68580" marT="0" marB="0"/>
                </a:tc>
                <a:tc>
                  <a:txBody>
                    <a:bodyPr/>
                    <a:lstStyle/>
                    <a:p>
                      <a:pPr marL="0" marR="0">
                        <a:spcBef>
                          <a:spcPts val="0"/>
                        </a:spcBef>
                        <a:spcAft>
                          <a:spcPts val="0"/>
                        </a:spcAft>
                      </a:pPr>
                      <a:r>
                        <a:rPr lang="en-US" sz="1200">
                          <a:effectLst/>
                        </a:rPr>
                        <a:t> </a:t>
                      </a:r>
                      <a:endParaRPr lang="en-US" sz="1800" b="1">
                        <a:solidFill>
                          <a:schemeClr val="tx1"/>
                        </a:solidFill>
                        <a:effectLst/>
                        <a:latin typeface="Times New Roman" panose="02020603050405020304" pitchFamily="18" charset="0"/>
                        <a:ea typeface="PMingLiU" panose="02020500000000000000" pitchFamily="18" charset="-120"/>
                      </a:endParaRPr>
                    </a:p>
                  </a:txBody>
                  <a:tcPr marL="68580" marR="68580" marT="0" marB="0"/>
                </a:tc>
                <a:extLst>
                  <a:ext uri="{0D108BD9-81ED-4DB2-BD59-A6C34878D82A}">
                    <a16:rowId xmlns:a16="http://schemas.microsoft.com/office/drawing/2014/main" val="215798905"/>
                  </a:ext>
                </a:extLst>
              </a:tr>
              <a:tr h="181290">
                <a:tc>
                  <a:txBody>
                    <a:bodyPr/>
                    <a:lstStyle/>
                    <a:p>
                      <a:pPr marL="0" marR="0">
                        <a:spcBef>
                          <a:spcPts val="0"/>
                        </a:spcBef>
                        <a:spcAft>
                          <a:spcPts val="0"/>
                        </a:spcAft>
                      </a:pPr>
                      <a:r>
                        <a:rPr lang="en-US" sz="1200">
                          <a:effectLst/>
                        </a:rPr>
                        <a:t>I8</a:t>
                      </a:r>
                      <a:endParaRPr lang="en-US" sz="1800" b="1">
                        <a:solidFill>
                          <a:schemeClr val="tx1"/>
                        </a:solidFill>
                        <a:effectLst/>
                        <a:latin typeface="Times New Roman" panose="02020603050405020304" pitchFamily="18" charset="0"/>
                        <a:ea typeface="PMingLiU" panose="02020500000000000000" pitchFamily="18" charset="-120"/>
                      </a:endParaRPr>
                    </a:p>
                  </a:txBody>
                  <a:tcPr marL="68580" marR="68580" marT="0" marB="0"/>
                </a:tc>
                <a:tc>
                  <a:txBody>
                    <a:bodyPr/>
                    <a:lstStyle/>
                    <a:p>
                      <a:pPr marL="0" marR="0">
                        <a:spcBef>
                          <a:spcPts val="0"/>
                        </a:spcBef>
                        <a:spcAft>
                          <a:spcPts val="0"/>
                        </a:spcAft>
                      </a:pPr>
                      <a:r>
                        <a:rPr lang="en-US" sz="1200">
                          <a:effectLst/>
                        </a:rPr>
                        <a:t>Wrong data source attended to</a:t>
                      </a:r>
                      <a:endParaRPr lang="en-US" sz="1800" b="1">
                        <a:solidFill>
                          <a:schemeClr val="tx1"/>
                        </a:solidFill>
                        <a:effectLst/>
                        <a:latin typeface="Times New Roman" panose="02020603050405020304" pitchFamily="18" charset="0"/>
                        <a:ea typeface="PMingLiU" panose="02020500000000000000" pitchFamily="18" charset="-120"/>
                      </a:endParaRPr>
                    </a:p>
                  </a:txBody>
                  <a:tcPr marL="68580" marR="68580" marT="0" marB="0"/>
                </a:tc>
                <a:tc>
                  <a:txBody>
                    <a:bodyPr/>
                    <a:lstStyle/>
                    <a:p>
                      <a:pPr marL="0" marR="0">
                        <a:spcBef>
                          <a:spcPts val="0"/>
                        </a:spcBef>
                        <a:spcAft>
                          <a:spcPts val="0"/>
                        </a:spcAft>
                      </a:pPr>
                      <a:r>
                        <a:rPr lang="en-US" sz="1200">
                          <a:effectLst/>
                        </a:rPr>
                        <a:t> </a:t>
                      </a:r>
                      <a:endParaRPr lang="en-US" sz="1800" b="1">
                        <a:solidFill>
                          <a:schemeClr val="tx1"/>
                        </a:solidFill>
                        <a:effectLst/>
                        <a:latin typeface="Times New Roman" panose="02020603050405020304" pitchFamily="18" charset="0"/>
                        <a:ea typeface="PMingLiU" panose="02020500000000000000" pitchFamily="18" charset="-120"/>
                      </a:endParaRPr>
                    </a:p>
                  </a:txBody>
                  <a:tcPr marL="68580" marR="68580" marT="0" marB="0"/>
                </a:tc>
                <a:tc>
                  <a:txBody>
                    <a:bodyPr/>
                    <a:lstStyle/>
                    <a:p>
                      <a:pPr marL="0" marR="0">
                        <a:spcBef>
                          <a:spcPts val="0"/>
                        </a:spcBef>
                        <a:spcAft>
                          <a:spcPts val="0"/>
                        </a:spcAft>
                      </a:pPr>
                      <a:r>
                        <a:rPr lang="en-US" sz="1200">
                          <a:effectLst/>
                        </a:rPr>
                        <a:t> </a:t>
                      </a:r>
                      <a:endParaRPr lang="en-US" sz="1800" b="1">
                        <a:solidFill>
                          <a:schemeClr val="tx1"/>
                        </a:solidFill>
                        <a:effectLst/>
                        <a:latin typeface="Times New Roman" panose="02020603050405020304" pitchFamily="18" charset="0"/>
                        <a:ea typeface="PMingLiU" panose="02020500000000000000" pitchFamily="18" charset="-120"/>
                      </a:endParaRPr>
                    </a:p>
                  </a:txBody>
                  <a:tcPr marL="68580" marR="68580" marT="0" marB="0"/>
                </a:tc>
                <a:tc>
                  <a:txBody>
                    <a:bodyPr/>
                    <a:lstStyle/>
                    <a:p>
                      <a:pPr marL="0" marR="0">
                        <a:spcBef>
                          <a:spcPts val="0"/>
                        </a:spcBef>
                        <a:spcAft>
                          <a:spcPts val="0"/>
                        </a:spcAft>
                      </a:pPr>
                      <a:r>
                        <a:rPr lang="en-US" sz="1200">
                          <a:effectLst/>
                        </a:rPr>
                        <a:t> </a:t>
                      </a:r>
                      <a:endParaRPr lang="en-US" sz="1800" b="1">
                        <a:solidFill>
                          <a:schemeClr val="tx1"/>
                        </a:solidFill>
                        <a:effectLst/>
                        <a:latin typeface="Times New Roman" panose="02020603050405020304" pitchFamily="18" charset="0"/>
                        <a:ea typeface="PMingLiU" panose="02020500000000000000" pitchFamily="18" charset="-120"/>
                      </a:endParaRPr>
                    </a:p>
                  </a:txBody>
                  <a:tcPr marL="68580" marR="68580" marT="0" marB="0"/>
                </a:tc>
                <a:tc>
                  <a:txBody>
                    <a:bodyPr/>
                    <a:lstStyle/>
                    <a:p>
                      <a:pPr marL="0" marR="0">
                        <a:spcBef>
                          <a:spcPts val="0"/>
                        </a:spcBef>
                        <a:spcAft>
                          <a:spcPts val="0"/>
                        </a:spcAft>
                      </a:pPr>
                      <a:r>
                        <a:rPr lang="en-US" sz="1200">
                          <a:effectLst/>
                        </a:rPr>
                        <a:t> </a:t>
                      </a:r>
                      <a:endParaRPr lang="en-US" sz="1800" b="1">
                        <a:solidFill>
                          <a:schemeClr val="tx1"/>
                        </a:solidFill>
                        <a:effectLst/>
                        <a:latin typeface="Times New Roman" panose="02020603050405020304" pitchFamily="18" charset="0"/>
                        <a:ea typeface="PMingLiU" panose="02020500000000000000" pitchFamily="18" charset="-120"/>
                      </a:endParaRPr>
                    </a:p>
                  </a:txBody>
                  <a:tcPr marL="68580" marR="68580" marT="0" marB="0"/>
                </a:tc>
                <a:extLst>
                  <a:ext uri="{0D108BD9-81ED-4DB2-BD59-A6C34878D82A}">
                    <a16:rowId xmlns:a16="http://schemas.microsoft.com/office/drawing/2014/main" val="3145702909"/>
                  </a:ext>
                </a:extLst>
              </a:tr>
              <a:tr h="362581">
                <a:tc>
                  <a:txBody>
                    <a:bodyPr/>
                    <a:lstStyle/>
                    <a:p>
                      <a:pPr marL="0" marR="0">
                        <a:spcBef>
                          <a:spcPts val="0"/>
                        </a:spcBef>
                        <a:spcAft>
                          <a:spcPts val="0"/>
                        </a:spcAft>
                      </a:pPr>
                      <a:r>
                        <a:rPr lang="en-US" sz="1200">
                          <a:effectLst/>
                        </a:rPr>
                        <a:t>I9</a:t>
                      </a:r>
                      <a:endParaRPr lang="en-US" sz="1800" b="1">
                        <a:solidFill>
                          <a:schemeClr val="tx1"/>
                        </a:solidFill>
                        <a:effectLst/>
                        <a:latin typeface="Times New Roman" panose="02020603050405020304" pitchFamily="18" charset="0"/>
                        <a:ea typeface="PMingLiU" panose="02020500000000000000" pitchFamily="18" charset="-120"/>
                      </a:endParaRPr>
                    </a:p>
                  </a:txBody>
                  <a:tcPr marL="68580" marR="68580" marT="0" marB="0"/>
                </a:tc>
                <a:tc>
                  <a:txBody>
                    <a:bodyPr/>
                    <a:lstStyle/>
                    <a:p>
                      <a:pPr marL="0" marR="0">
                        <a:spcBef>
                          <a:spcPts val="0"/>
                        </a:spcBef>
                        <a:spcAft>
                          <a:spcPts val="0"/>
                        </a:spcAft>
                      </a:pPr>
                      <a:r>
                        <a:rPr lang="en-US" sz="1200">
                          <a:effectLst/>
                        </a:rPr>
                        <a:t>Data not checked with appropriate frequency</a:t>
                      </a:r>
                      <a:endParaRPr lang="en-US" sz="1800" b="1">
                        <a:solidFill>
                          <a:schemeClr val="tx1"/>
                        </a:solidFill>
                        <a:effectLst/>
                        <a:latin typeface="Times New Roman" panose="02020603050405020304" pitchFamily="18" charset="0"/>
                        <a:ea typeface="PMingLiU" panose="02020500000000000000" pitchFamily="18" charset="-120"/>
                      </a:endParaRPr>
                    </a:p>
                  </a:txBody>
                  <a:tcPr marL="68580" marR="68580" marT="0" marB="0"/>
                </a:tc>
                <a:tc>
                  <a:txBody>
                    <a:bodyPr/>
                    <a:lstStyle/>
                    <a:p>
                      <a:pPr marL="0" marR="0">
                        <a:spcBef>
                          <a:spcPts val="0"/>
                        </a:spcBef>
                        <a:spcAft>
                          <a:spcPts val="0"/>
                        </a:spcAft>
                      </a:pPr>
                      <a:r>
                        <a:rPr lang="en-US" sz="1200">
                          <a:effectLst/>
                        </a:rPr>
                        <a:t> </a:t>
                      </a:r>
                      <a:endParaRPr lang="en-US" sz="1800" b="1">
                        <a:solidFill>
                          <a:schemeClr val="tx1"/>
                        </a:solidFill>
                        <a:effectLst/>
                        <a:latin typeface="Times New Roman" panose="02020603050405020304" pitchFamily="18" charset="0"/>
                        <a:ea typeface="PMingLiU" panose="02020500000000000000" pitchFamily="18" charset="-120"/>
                      </a:endParaRPr>
                    </a:p>
                  </a:txBody>
                  <a:tcPr marL="68580" marR="68580" marT="0" marB="0"/>
                </a:tc>
                <a:tc>
                  <a:txBody>
                    <a:bodyPr/>
                    <a:lstStyle/>
                    <a:p>
                      <a:pPr marL="0" marR="0">
                        <a:spcBef>
                          <a:spcPts val="0"/>
                        </a:spcBef>
                        <a:spcAft>
                          <a:spcPts val="0"/>
                        </a:spcAft>
                      </a:pPr>
                      <a:r>
                        <a:rPr lang="en-US" sz="1200">
                          <a:effectLst/>
                        </a:rPr>
                        <a:t> </a:t>
                      </a:r>
                      <a:endParaRPr lang="en-US" sz="1800" b="1">
                        <a:solidFill>
                          <a:schemeClr val="tx1"/>
                        </a:solidFill>
                        <a:effectLst/>
                        <a:latin typeface="Times New Roman" panose="02020603050405020304" pitchFamily="18" charset="0"/>
                        <a:ea typeface="PMingLiU" panose="02020500000000000000" pitchFamily="18" charset="-120"/>
                      </a:endParaRPr>
                    </a:p>
                  </a:txBody>
                  <a:tcPr marL="68580" marR="68580" marT="0" marB="0"/>
                </a:tc>
                <a:tc>
                  <a:txBody>
                    <a:bodyPr/>
                    <a:lstStyle/>
                    <a:p>
                      <a:pPr marL="0" marR="0">
                        <a:spcBef>
                          <a:spcPts val="0"/>
                        </a:spcBef>
                        <a:spcAft>
                          <a:spcPts val="0"/>
                        </a:spcAft>
                      </a:pPr>
                      <a:r>
                        <a:rPr lang="en-US" sz="1200">
                          <a:effectLst/>
                        </a:rPr>
                        <a:t> </a:t>
                      </a:r>
                      <a:endParaRPr lang="en-US" sz="1800" b="1">
                        <a:solidFill>
                          <a:schemeClr val="tx1"/>
                        </a:solidFill>
                        <a:effectLst/>
                        <a:latin typeface="Times New Roman" panose="02020603050405020304" pitchFamily="18" charset="0"/>
                        <a:ea typeface="PMingLiU" panose="02020500000000000000" pitchFamily="18" charset="-120"/>
                      </a:endParaRPr>
                    </a:p>
                  </a:txBody>
                  <a:tcPr marL="68580" marR="68580" marT="0" marB="0"/>
                </a:tc>
                <a:tc>
                  <a:txBody>
                    <a:bodyPr/>
                    <a:lstStyle/>
                    <a:p>
                      <a:pPr marL="0" marR="0">
                        <a:spcBef>
                          <a:spcPts val="0"/>
                        </a:spcBef>
                        <a:spcAft>
                          <a:spcPts val="0"/>
                        </a:spcAft>
                      </a:pPr>
                      <a:r>
                        <a:rPr lang="en-US" sz="1200" dirty="0">
                          <a:effectLst/>
                        </a:rPr>
                        <a:t> </a:t>
                      </a:r>
                      <a:endParaRPr lang="en-US" sz="1800" b="1" dirty="0">
                        <a:solidFill>
                          <a:schemeClr val="tx1"/>
                        </a:solidFill>
                        <a:effectLst/>
                        <a:latin typeface="Times New Roman" panose="02020603050405020304" pitchFamily="18" charset="0"/>
                        <a:ea typeface="PMingLiU" panose="02020500000000000000" pitchFamily="18" charset="-120"/>
                      </a:endParaRPr>
                    </a:p>
                  </a:txBody>
                  <a:tcPr marL="68580" marR="68580" marT="0" marB="0"/>
                </a:tc>
                <a:extLst>
                  <a:ext uri="{0D108BD9-81ED-4DB2-BD59-A6C34878D82A}">
                    <a16:rowId xmlns:a16="http://schemas.microsoft.com/office/drawing/2014/main" val="3889833610"/>
                  </a:ext>
                </a:extLst>
              </a:tr>
            </a:tbl>
          </a:graphicData>
        </a:graphic>
      </p:graphicFrame>
      <p:sp>
        <p:nvSpPr>
          <p:cNvPr id="5" name="Rectangle 4">
            <a:extLst>
              <a:ext uri="{FF2B5EF4-FFF2-40B4-BE49-F238E27FC236}">
                <a16:creationId xmlns:a16="http://schemas.microsoft.com/office/drawing/2014/main" id="{765713E1-3D0B-4AE5-9A87-CEBB543D0B98}"/>
              </a:ext>
            </a:extLst>
          </p:cNvPr>
          <p:cNvSpPr/>
          <p:nvPr/>
        </p:nvSpPr>
        <p:spPr>
          <a:xfrm>
            <a:off x="2498148" y="6385548"/>
            <a:ext cx="5888496" cy="430887"/>
          </a:xfrm>
          <a:prstGeom prst="rect">
            <a:avLst/>
          </a:prstGeom>
        </p:spPr>
        <p:txBody>
          <a:bodyPr wrap="square" lIns="91440" tIns="45720" rIns="91440" bIns="45720" anchor="t">
            <a:spAutoFit/>
          </a:bodyPr>
          <a:lstStyle/>
          <a:p>
            <a:r>
              <a:rPr lang="en-US" sz="1100" dirty="0" err="1"/>
              <a:t>Ekanem</a:t>
            </a:r>
            <a:r>
              <a:rPr lang="en-US" sz="1100" dirty="0"/>
              <a:t>, N. J., Mosleh, A., &amp; Shen, S. H. (2016). Phoenix–a model-based human reliability analysis methodology: qualitative analysis procedure. </a:t>
            </a:r>
            <a:r>
              <a:rPr lang="en-US" sz="1100" i="1" dirty="0"/>
              <a:t>Reliability Engineering &amp; System Safety</a:t>
            </a:r>
            <a:r>
              <a:rPr lang="en-US" sz="1100" dirty="0"/>
              <a:t>, </a:t>
            </a:r>
            <a:r>
              <a:rPr lang="en-US" sz="1100" i="1" dirty="0"/>
              <a:t>145</a:t>
            </a:r>
            <a:r>
              <a:rPr lang="en-US" sz="1100" dirty="0"/>
              <a:t>, 301-315.</a:t>
            </a:r>
            <a:endParaRPr lang="en-US" sz="600" dirty="0">
              <a:latin typeface="Times New Roman"/>
              <a:cs typeface="Times"/>
            </a:endParaRPr>
          </a:p>
        </p:txBody>
      </p:sp>
      <p:sp>
        <p:nvSpPr>
          <p:cNvPr id="6" name="Content Placeholder 6">
            <a:extLst>
              <a:ext uri="{FF2B5EF4-FFF2-40B4-BE49-F238E27FC236}">
                <a16:creationId xmlns:a16="http://schemas.microsoft.com/office/drawing/2014/main" id="{43F5A702-C185-4F0F-B9FD-5ADEFA248791}"/>
              </a:ext>
            </a:extLst>
          </p:cNvPr>
          <p:cNvSpPr txBox="1">
            <a:spLocks/>
          </p:cNvSpPr>
          <p:nvPr/>
        </p:nvSpPr>
        <p:spPr bwMode="auto">
          <a:xfrm>
            <a:off x="457199" y="1079482"/>
            <a:ext cx="8603673" cy="203002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57175" indent="-257175" algn="l" rtl="0" eaLnBrk="1" fontAlgn="base" hangingPunct="1">
              <a:spcBef>
                <a:spcPct val="20000"/>
              </a:spcBef>
              <a:spcAft>
                <a:spcPct val="0"/>
              </a:spcAft>
              <a:buClr>
                <a:srgbClr val="102E54"/>
              </a:buClr>
              <a:buFont typeface="Wingdings" pitchFamily="-111" charset="2"/>
              <a:buChar char="§"/>
              <a:defRPr sz="1800">
                <a:solidFill>
                  <a:schemeClr val="tx1"/>
                </a:solidFill>
                <a:latin typeface="Times New Roman" panose="02020603050405020304" pitchFamily="18" charset="0"/>
                <a:ea typeface="ＭＳ Ｐゴシック" charset="-128"/>
                <a:cs typeface="Times New Roman" panose="02020603050405020304" pitchFamily="18" charset="0"/>
              </a:defRPr>
            </a:lvl1pPr>
            <a:lvl2pPr marL="557213" indent="-214313" algn="l" rtl="0" eaLnBrk="1" fontAlgn="base" hangingPunct="1">
              <a:spcBef>
                <a:spcPct val="20000"/>
              </a:spcBef>
              <a:spcAft>
                <a:spcPct val="0"/>
              </a:spcAft>
              <a:buClr>
                <a:srgbClr val="800000"/>
              </a:buClr>
              <a:buFont typeface="Wingdings" pitchFamily="-111" charset="2"/>
              <a:buChar char="§"/>
              <a:defRPr sz="1500">
                <a:solidFill>
                  <a:schemeClr val="tx1"/>
                </a:solidFill>
                <a:latin typeface="Times New Roman" panose="02020603050405020304" pitchFamily="18" charset="0"/>
                <a:ea typeface="ＭＳ Ｐゴシック" pitchFamily="-112" charset="-128"/>
                <a:cs typeface="Times New Roman" panose="02020603050405020304" pitchFamily="18" charset="0"/>
              </a:defRPr>
            </a:lvl2pPr>
            <a:lvl3pPr marL="857250" indent="-171450" algn="l" rtl="0" eaLnBrk="1" fontAlgn="base" hangingPunct="1">
              <a:spcBef>
                <a:spcPct val="20000"/>
              </a:spcBef>
              <a:spcAft>
                <a:spcPct val="0"/>
              </a:spcAft>
              <a:buClr>
                <a:srgbClr val="9E8C78"/>
              </a:buClr>
              <a:buFont typeface="Wingdings" pitchFamily="-111" charset="2"/>
              <a:buChar char="§"/>
              <a:defRPr>
                <a:solidFill>
                  <a:schemeClr val="tx1"/>
                </a:solidFill>
                <a:latin typeface="Times New Roman" panose="02020603050405020304" pitchFamily="18" charset="0"/>
                <a:ea typeface="ＭＳ Ｐゴシック" pitchFamily="-112" charset="-128"/>
                <a:cs typeface="Times New Roman" panose="02020603050405020304" pitchFamily="18" charset="0"/>
              </a:defRPr>
            </a:lvl3pPr>
            <a:lvl4pPr marL="1200150" indent="-171450" algn="l" rtl="0" eaLnBrk="1" fontAlgn="base" hangingPunct="1">
              <a:spcBef>
                <a:spcPct val="20000"/>
              </a:spcBef>
              <a:spcAft>
                <a:spcPct val="0"/>
              </a:spcAft>
              <a:buChar char="–"/>
              <a:defRPr sz="1200">
                <a:solidFill>
                  <a:schemeClr val="tx1"/>
                </a:solidFill>
                <a:latin typeface="Times New Roman" panose="02020603050405020304" pitchFamily="18" charset="0"/>
                <a:ea typeface="ＭＳ Ｐゴシック" pitchFamily="-112" charset="-128"/>
                <a:cs typeface="Times New Roman" panose="02020603050405020304" pitchFamily="18" charset="0"/>
              </a:defRPr>
            </a:lvl4pPr>
            <a:lvl5pPr marL="1543050" indent="-171450" algn="l" rtl="0" eaLnBrk="1" fontAlgn="base" hangingPunct="1">
              <a:spcBef>
                <a:spcPct val="20000"/>
              </a:spcBef>
              <a:spcAft>
                <a:spcPct val="0"/>
              </a:spcAft>
              <a:buChar char="»"/>
              <a:defRPr sz="1200">
                <a:solidFill>
                  <a:schemeClr val="tx1"/>
                </a:solidFill>
                <a:latin typeface="Times New Roman" panose="02020603050405020304" pitchFamily="18" charset="0"/>
                <a:ea typeface="ＭＳ Ｐゴシック" pitchFamily="-112" charset="-128"/>
                <a:cs typeface="Times New Roman" panose="02020603050405020304" pitchFamily="18" charset="0"/>
              </a:defRPr>
            </a:lvl5pPr>
            <a:lvl6pPr marL="1885950" indent="-171450" algn="l" rtl="0" eaLnBrk="1" fontAlgn="base" hangingPunct="1">
              <a:spcBef>
                <a:spcPct val="20000"/>
              </a:spcBef>
              <a:spcAft>
                <a:spcPct val="0"/>
              </a:spcAft>
              <a:buChar char="»"/>
              <a:defRPr sz="1500">
                <a:solidFill>
                  <a:schemeClr val="tx1"/>
                </a:solidFill>
                <a:latin typeface="+mn-lt"/>
                <a:ea typeface="ＭＳ Ｐゴシック" pitchFamily="-112" charset="-128"/>
              </a:defRPr>
            </a:lvl6pPr>
            <a:lvl7pPr marL="2228850" indent="-171450" algn="l" rtl="0" eaLnBrk="1" fontAlgn="base" hangingPunct="1">
              <a:spcBef>
                <a:spcPct val="20000"/>
              </a:spcBef>
              <a:spcAft>
                <a:spcPct val="0"/>
              </a:spcAft>
              <a:buChar char="»"/>
              <a:defRPr sz="1500">
                <a:solidFill>
                  <a:schemeClr val="tx1"/>
                </a:solidFill>
                <a:latin typeface="+mn-lt"/>
                <a:ea typeface="ＭＳ Ｐゴシック" pitchFamily="-112" charset="-128"/>
              </a:defRPr>
            </a:lvl7pPr>
            <a:lvl8pPr marL="2571750" indent="-171450" algn="l" rtl="0" eaLnBrk="1" fontAlgn="base" hangingPunct="1">
              <a:spcBef>
                <a:spcPct val="20000"/>
              </a:spcBef>
              <a:spcAft>
                <a:spcPct val="0"/>
              </a:spcAft>
              <a:buChar char="»"/>
              <a:defRPr sz="1500">
                <a:solidFill>
                  <a:schemeClr val="tx1"/>
                </a:solidFill>
                <a:latin typeface="+mn-lt"/>
                <a:ea typeface="ＭＳ Ｐゴシック" pitchFamily="-112" charset="-128"/>
              </a:defRPr>
            </a:lvl8pPr>
            <a:lvl9pPr marL="2914650" indent="-171450" algn="l" rtl="0" eaLnBrk="1" fontAlgn="base" hangingPunct="1">
              <a:spcBef>
                <a:spcPct val="20000"/>
              </a:spcBef>
              <a:spcAft>
                <a:spcPct val="0"/>
              </a:spcAft>
              <a:buChar char="»"/>
              <a:defRPr sz="1500">
                <a:solidFill>
                  <a:schemeClr val="tx1"/>
                </a:solidFill>
                <a:latin typeface="+mn-lt"/>
                <a:ea typeface="ＭＳ Ｐゴシック" pitchFamily="-112" charset="-128"/>
              </a:defRPr>
            </a:lvl9pPr>
          </a:lstStyle>
          <a:p>
            <a:pPr defTabSz="914400"/>
            <a:r>
              <a:rPr lang="en-US" sz="2400" kern="0" dirty="0"/>
              <a:t>19 Phoenix CFMs: Generic functional modes of failure</a:t>
            </a:r>
          </a:p>
          <a:p>
            <a:pPr lvl="1" defTabSz="914400"/>
            <a:r>
              <a:rPr lang="en-US" sz="2100" kern="0" dirty="0"/>
              <a:t>Aggregated from a variety of sources: operating experience, relevant literature, expert discussion, and NRC-defined failure modes from SACADA</a:t>
            </a:r>
          </a:p>
        </p:txBody>
      </p:sp>
      <p:sp>
        <p:nvSpPr>
          <p:cNvPr id="3" name="Slide Number Placeholder 2">
            <a:extLst>
              <a:ext uri="{FF2B5EF4-FFF2-40B4-BE49-F238E27FC236}">
                <a16:creationId xmlns:a16="http://schemas.microsoft.com/office/drawing/2014/main" id="{60296F34-D74B-A836-ABC4-83D4074D73D6}"/>
              </a:ext>
            </a:extLst>
          </p:cNvPr>
          <p:cNvSpPr>
            <a:spLocks noGrp="1"/>
          </p:cNvSpPr>
          <p:nvPr>
            <p:ph type="sldNum" sz="quarter" idx="11"/>
          </p:nvPr>
        </p:nvSpPr>
        <p:spPr/>
        <p:txBody>
          <a:bodyPr/>
          <a:lstStyle/>
          <a:p>
            <a:fld id="{E395F277-E3C6-495A-A5E8-9472A8BC9871}" type="slidenum">
              <a:rPr lang="en-US" smtClean="0"/>
              <a:t>9</a:t>
            </a:fld>
            <a:endParaRPr lang="en-US"/>
          </a:p>
        </p:txBody>
      </p:sp>
    </p:spTree>
    <p:extLst>
      <p:ext uri="{BB962C8B-B14F-4D97-AF65-F5344CB8AC3E}">
        <p14:creationId xmlns:p14="http://schemas.microsoft.com/office/powerpoint/2010/main" val="2006290176"/>
      </p:ext>
    </p:extLst>
  </p:cSld>
  <p:clrMapOvr>
    <a:masterClrMapping/>
  </p:clrMapOvr>
</p:sld>
</file>

<file path=ppt/theme/theme1.xml><?xml version="1.0" encoding="utf-8"?>
<a:theme xmlns:a="http://schemas.openxmlformats.org/drawingml/2006/main" name="SyRRA Default">
  <a:themeElements>
    <a:clrScheme name="SyRRA2020">
      <a:dk1>
        <a:srgbClr val="000000"/>
      </a:dk1>
      <a:lt1>
        <a:srgbClr val="FFFFFF"/>
      </a:lt1>
      <a:dk2>
        <a:srgbClr val="135297"/>
      </a:dk2>
      <a:lt2>
        <a:srgbClr val="9E8C78"/>
      </a:lt2>
      <a:accent1>
        <a:srgbClr val="D5E3FF"/>
      </a:accent1>
      <a:accent2>
        <a:srgbClr val="135297"/>
      </a:accent2>
      <a:accent3>
        <a:srgbClr val="2B753E"/>
      </a:accent3>
      <a:accent4>
        <a:srgbClr val="FFE579"/>
      </a:accent4>
      <a:accent5>
        <a:srgbClr val="C40000"/>
      </a:accent5>
      <a:accent6>
        <a:srgbClr val="DDDDDD"/>
      </a:accent6>
      <a:hlink>
        <a:srgbClr val="135297"/>
      </a:hlink>
      <a:folHlink>
        <a:srgbClr val="135297"/>
      </a:folHlink>
    </a:clrScheme>
    <a:fontScheme name="Times New Roma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solidFill>
            <a:schemeClr val="accent1">
              <a:lumMod val="25000"/>
            </a:schemeClr>
          </a:solidFill>
        </a:ln>
        <a:effectLst/>
      </a:spPr>
      <a:bodyPr wrap="square" rtlCol="0" anchor="ctr">
        <a:spAutoFit/>
      </a:bodyPr>
      <a:lstStyle>
        <a:defPPr marL="0" indent="0" algn="l">
          <a:buFont typeface="Arial" panose="020B0604020202020204" pitchFamily="34" charset="0"/>
          <a:buNone/>
          <a:defRPr sz="1600" dirty="0">
            <a:solidFill>
              <a:srgbClr val="000000"/>
            </a:solidFill>
            <a:ea typeface="ＭＳ Ｐゴシック"/>
            <a:cs typeface="Times New Roman"/>
          </a:defRPr>
        </a:defPPr>
      </a:lstStyle>
      <a:style>
        <a:lnRef idx="1">
          <a:schemeClr val="accent1"/>
        </a:lnRef>
        <a:fillRef idx="2">
          <a:schemeClr val="accent1"/>
        </a:fillRef>
        <a:effectRef idx="1">
          <a:schemeClr val="accent1"/>
        </a:effectRef>
        <a:fontRef idx="minor">
          <a:schemeClr val="dk1"/>
        </a:fontRef>
      </a:style>
    </a:spDef>
    <a:lnDef>
      <a:spPr>
        <a:ln w="12700">
          <a:solidFill>
            <a:schemeClr val="tx1"/>
          </a:solidFill>
          <a:tailEnd type="triangle"/>
        </a:ln>
        <a:effectLst/>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SyRRA Default" id="{BB4B8353-7908-4B33-94A1-5584AFCB4FE7}" vid="{8F7CF487-2EE0-44FD-9938-34426DC3AA9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SyRRA Default</Template>
  <TotalTime>3537</TotalTime>
  <Words>2116</Words>
  <Application>Microsoft Office PowerPoint</Application>
  <PresentationFormat>On-screen Show (4:3)</PresentationFormat>
  <Paragraphs>370</Paragraphs>
  <Slides>23</Slides>
  <Notes>11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23</vt:i4>
      </vt:variant>
    </vt:vector>
  </HeadingPairs>
  <TitlesOfParts>
    <vt:vector size="32" baseType="lpstr">
      <vt:lpstr>ＭＳ Ｐゴシック</vt:lpstr>
      <vt:lpstr>PMingLiU</vt:lpstr>
      <vt:lpstr>Arial</vt:lpstr>
      <vt:lpstr>Bodoni MT Condensed</vt:lpstr>
      <vt:lpstr>Calibri</vt:lpstr>
      <vt:lpstr>Times</vt:lpstr>
      <vt:lpstr>Times New Roman</vt:lpstr>
      <vt:lpstr>Wingdings</vt:lpstr>
      <vt:lpstr>SyRRA Default</vt:lpstr>
      <vt:lpstr>Identifying Human Failure Events (HFEs) for External Hazard Probabilistic Risk Assessment</vt:lpstr>
      <vt:lpstr>Project Objective &amp; Approach</vt:lpstr>
      <vt:lpstr>Task 4 Objective &amp; Approach</vt:lpstr>
      <vt:lpstr>Evolution of HRA Methods</vt:lpstr>
      <vt:lpstr>Motivation &amp; Objectives</vt:lpstr>
      <vt:lpstr>Methods: IDAC</vt:lpstr>
      <vt:lpstr>Methods: Phoenix</vt:lpstr>
      <vt:lpstr>Task Data</vt:lpstr>
      <vt:lpstr>Crew Failure Mode Identification</vt:lpstr>
      <vt:lpstr>Development of CRTs from Hierarchical Task Decomposition</vt:lpstr>
      <vt:lpstr>Results: Development of CRTs</vt:lpstr>
      <vt:lpstr>Results: Development of FTs</vt:lpstr>
      <vt:lpstr>Results: Phase &amp; CFM Occurrences</vt:lpstr>
      <vt:lpstr>Contributions</vt:lpstr>
      <vt:lpstr>Future Work Directions</vt:lpstr>
      <vt:lpstr>Thank you!</vt:lpstr>
      <vt:lpstr>NUREG-7256 Task Analysis for Task 2</vt:lpstr>
      <vt:lpstr>NUREG-7256 Task Analysis for Task 2</vt:lpstr>
      <vt:lpstr>NUREG-7256 Task Analysis for Task 2</vt:lpstr>
      <vt:lpstr>All CRTs &amp; FTs</vt:lpstr>
      <vt:lpstr>All CRTs &amp; FTs</vt:lpstr>
      <vt:lpstr>All CRTs &amp; FTs</vt:lpstr>
      <vt:lpstr>All CRTs &amp; FTs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Identifying Human Failure Events (HFEs) for External Hazard Probabilistic Risk Assessment</dc:title>
  <dc:creator>Camille Sarah Levine</dc:creator>
  <cp:lastModifiedBy>Camille Sarah Levine</cp:lastModifiedBy>
  <cp:revision>88</cp:revision>
  <dcterms:created xsi:type="dcterms:W3CDTF">2022-04-14T13:06:54Z</dcterms:created>
  <dcterms:modified xsi:type="dcterms:W3CDTF">2022-06-15T19:34:33Z</dcterms:modified>
</cp:coreProperties>
</file>